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14.xml" ContentType="application/vnd.openxmlformats-officedocument.presentationml.slide+xml"/>
  <Override PartName="/ppt/notesSlides/notesSlide14.xml" ContentType="application/vnd.openxmlformats-officedocument.presentationml.notesSlide+xml"/>
  <Override PartName="/ppt/slides/slide15.xml" ContentType="application/vnd.openxmlformats-officedocument.presentationml.slide+xml"/>
  <Override PartName="/ppt/notesSlides/notesSlide15.xml" ContentType="application/vnd.openxmlformats-officedocument.presentationml.notesSlide+xml"/>
  <Override PartName="/ppt/slides/slide16.xml" ContentType="application/vnd.openxmlformats-officedocument.presentationml.slide+xml"/>
  <Override PartName="/ppt/notesSlides/notesSlide16.xml" ContentType="application/vnd.openxmlformats-officedocument.presentationml.notesSlide+xml"/>
  <Override PartName="/ppt/slides/slide17.xml" ContentType="application/vnd.openxmlformats-officedocument.presentationml.slide+xml"/>
  <Override PartName="/ppt/notesSlides/notesSlide17.xml" ContentType="application/vnd.openxmlformats-officedocument.presentationml.notesSlide+xml"/>
  <Override PartName="/ppt/slides/slide18.xml" ContentType="application/vnd.openxmlformats-officedocument.presentationml.slide+xml"/>
  <Override PartName="/ppt/notesSlides/notesSlide18.xml" ContentType="application/vnd.openxmlformats-officedocument.presentationml.notesSlide+xml"/>
  <Override PartName="/ppt/slides/slide19.xml" ContentType="application/vnd.openxmlformats-officedocument.presentationml.slide+xml"/>
  <Override PartName="/ppt/notesSlides/notesSlide19.xml" ContentType="application/vnd.openxmlformats-officedocument.presentationml.notesSlide+xml"/>
  <Override PartName="/ppt/slides/slide20.xml" ContentType="application/vnd.openxmlformats-officedocument.presentationml.slide+xml"/>
  <Override PartName="/ppt/notesSlides/notesSlide20.xml" ContentType="application/vnd.openxmlformats-officedocument.presentationml.notesSlide+xml"/>
  <Override PartName="/ppt/slides/slide21.xml" ContentType="application/vnd.openxmlformats-officedocument.presentationml.slide+xml"/>
  <Override PartName="/ppt/notesSlides/notesSlide21.xml" ContentType="application/vnd.openxmlformats-officedocument.presentationml.notesSlide+xml"/>
  <Override PartName="/ppt/slides/slide22.xml" ContentType="application/vnd.openxmlformats-officedocument.presentationml.slide+xml"/>
  <Override PartName="/ppt/notesSlides/notesSlide22.xml" ContentType="application/vnd.openxmlformats-officedocument.presentationml.notesSlide+xml"/>
  <Override PartName="/ppt/slides/slide23.xml" ContentType="application/vnd.openxmlformats-officedocument.presentationml.slide+xml"/>
  <Override PartName="/ppt/notesSlides/notesSlide23.xml" ContentType="application/vnd.openxmlformats-officedocument.presentationml.notesSlide+xml"/>
  <Override PartName="/ppt/slides/slide24.xml" ContentType="application/vnd.openxmlformats-officedocument.presentationml.slide+xml"/>
  <Override PartName="/ppt/notesSlides/notesSlide24.xml" ContentType="application/vnd.openxmlformats-officedocument.presentationml.notesSlide+xml"/>
  <Override PartName="/ppt/slides/slide25.xml" ContentType="application/vnd.openxmlformats-officedocument.presentationml.slide+xml"/>
  <Override PartName="/ppt/notesSlides/notesSlide25.xml" ContentType="application/vnd.openxmlformats-officedocument.presentationml.notesSlide+xml"/>
  <Override PartName="/ppt/slides/slide26.xml" ContentType="application/vnd.openxmlformats-officedocument.presentationml.slide+xml"/>
  <Override PartName="/ppt/notesSlides/notesSlide26.xml" ContentType="application/vnd.openxmlformats-officedocument.presentationml.notesSlide+xml"/>
  <Override PartName="/ppt/slides/slide27.xml" ContentType="application/vnd.openxmlformats-officedocument.presentationml.slide+xml"/>
  <Override PartName="/ppt/notesSlides/notesSlide27.xml" ContentType="application/vnd.openxmlformats-officedocument.presentationml.notesSlide+xml"/>
  <Override PartName="/ppt/slides/slide28.xml" ContentType="application/vnd.openxmlformats-officedocument.presentationml.slide+xml"/>
  <Override PartName="/ppt/notesSlides/notesSlide28.xml" ContentType="application/vnd.openxmlformats-officedocument.presentationml.notesSlide+xml"/>
  <Override PartName="/ppt/slides/slide29.xml" ContentType="application/vnd.openxmlformats-officedocument.presentationml.slide+xml"/>
  <Override PartName="/ppt/notesSlides/notesSlide29.xml" ContentType="application/vnd.openxmlformats-officedocument.presentationml.notesSlide+xml"/>
  <Override PartName="/ppt/slides/slide30.xml" ContentType="application/vnd.openxmlformats-officedocument.presentationml.slide+xml"/>
  <Override PartName="/ppt/notesSlides/notesSlide30.xml" ContentType="application/vnd.openxmlformats-officedocument.presentationml.notesSlide+xml"/>
  <Override PartName="/ppt/slides/slide31.xml" ContentType="application/vnd.openxmlformats-officedocument.presentationml.slide+xml"/>
  <Override PartName="/ppt/notesSlides/notesSlide31.xml" ContentType="application/vnd.openxmlformats-officedocument.presentationml.notesSlide+xml"/>
  <Override PartName="/ppt/slides/slide32.xml" ContentType="application/vnd.openxmlformats-officedocument.presentationml.slide+xml"/>
  <Override PartName="/ppt/notesSlides/notesSlide32.xml" ContentType="application/vnd.openxmlformats-officedocument.presentationml.notesSlide+xml"/>
  <Override PartName="/ppt/slides/slide33.xml" ContentType="application/vnd.openxmlformats-officedocument.presentationml.slide+xml"/>
  <Override PartName="/ppt/notesSlides/notesSlide33.xml" ContentType="application/vnd.openxmlformats-officedocument.presentationml.notesSlide+xml"/>
  <Override PartName="/ppt/slides/slide34.xml" ContentType="application/vnd.openxmlformats-officedocument.presentationml.slide+xml"/>
  <Override PartName="/ppt/notesSlides/notesSlide34.xml" ContentType="application/vnd.openxmlformats-officedocument.presentationml.notesSlide+xml"/>
  <Override PartName="/ppt/slides/slide35.xml" ContentType="application/vnd.openxmlformats-officedocument.presentationml.slide+xml"/>
  <Override PartName="/ppt/notesSlides/notesSlide35.xml" ContentType="application/vnd.openxmlformats-officedocument.presentationml.notesSlide+xml"/>
  <Override PartName="/ppt/slides/slide36.xml" ContentType="application/vnd.openxmlformats-officedocument.presentationml.slide+xml"/>
  <Override PartName="/ppt/notesSlides/notesSlide36.xml" ContentType="application/vnd.openxmlformats-officedocument.presentationml.notesSlide+xml"/>
  <Override PartName="/ppt/slides/slide37.xml" ContentType="application/vnd.openxmlformats-officedocument.presentationml.slide+xml"/>
  <Override PartName="/ppt/notesSlides/notesSlide37.xml" ContentType="application/vnd.openxmlformats-officedocument.presentationml.notesSlide+xml"/>
  <Override PartName="/ppt/slides/slide38.xml" ContentType="application/vnd.openxmlformats-officedocument.presentationml.slide+xml"/>
  <Override PartName="/ppt/notesSlides/notesSlide38.xml" ContentType="application/vnd.openxmlformats-officedocument.presentationml.notesSlide+xml"/>
  <Override PartName="/ppt/slides/slide39.xml" ContentType="application/vnd.openxmlformats-officedocument.presentationml.slide+xml"/>
  <Override PartName="/ppt/notesSlides/notesSlide39.xml" ContentType="application/vnd.openxmlformats-officedocument.presentationml.notesSlide+xml"/>
  <Override PartName="/ppt/slides/slide40.xml" ContentType="application/vnd.openxmlformats-officedocument.presentationml.slide+xml"/>
  <Override PartName="/ppt/notesSlides/notesSlide40.xml" ContentType="application/vnd.openxmlformats-officedocument.presentationml.notesSlide+xml"/>
  <Override PartName="/ppt/slides/slide41.xml" ContentType="application/vnd.openxmlformats-officedocument.presentationml.slide+xml"/>
  <Override PartName="/ppt/notesSlides/notesSlide41.xml" ContentType="application/vnd.openxmlformats-officedocument.presentationml.notesSlide+xml"/>
  <Override PartName="/ppt/slides/slide42.xml" ContentType="application/vnd.openxmlformats-officedocument.presentationml.slide+xml"/>
  <Override PartName="/ppt/notesSlides/notesSlide42.xml" ContentType="application/vnd.openxmlformats-officedocument.presentationml.notesSlide+xml"/>
  <Override PartName="/ppt/slides/slide43.xml" ContentType="application/vnd.openxmlformats-officedocument.presentationml.slide+xml"/>
  <Override PartName="/ppt/notesSlides/notesSlide43.xml" ContentType="application/vnd.openxmlformats-officedocument.presentationml.notesSlide+xml"/>
  <Override PartName="/ppt/slides/slide44.xml" ContentType="application/vnd.openxmlformats-officedocument.presentationml.slide+xml"/>
  <Override PartName="/ppt/notesSlides/notesSlide44.xml" ContentType="application/vnd.openxmlformats-officedocument.presentationml.notesSlide+xml"/>
  <Override PartName="/ppt/slides/slide45.xml" ContentType="application/vnd.openxmlformats-officedocument.presentationml.slide+xml"/>
  <Override PartName="/ppt/notesSlides/notesSlide45.xml" ContentType="application/vnd.openxmlformats-officedocument.presentationml.notesSlide+xml"/>
  <Override PartName="/ppt/slides/slide46.xml" ContentType="application/vnd.openxmlformats-officedocument.presentationml.slide+xml"/>
  <Override PartName="/ppt/notesSlides/notesSlide46.xml" ContentType="application/vnd.openxmlformats-officedocument.presentationml.notesSlide+xml"/>
  <Override PartName="/ppt/slides/slide47.xml" ContentType="application/vnd.openxmlformats-officedocument.presentationml.slide+xml"/>
  <Override PartName="/ppt/notesSlides/notesSlide47.xml" ContentType="application/vnd.openxmlformats-officedocument.presentationml.notesSlide+xml"/>
  <Override PartName="/ppt/slides/slide48.xml" ContentType="application/vnd.openxmlformats-officedocument.presentationml.slide+xml"/>
  <Override PartName="/ppt/notesSlides/notesSlide48.xml" ContentType="application/vnd.openxmlformats-officedocument.presentationml.notesSlide+xml"/>
  <Override PartName="/ppt/slides/slide49.xml" ContentType="application/vnd.openxmlformats-officedocument.presentationml.slide+xml"/>
  <Override PartName="/ppt/notesSlides/notesSlide49.xml" ContentType="application/vnd.openxmlformats-officedocument.presentationml.notesSlide+xml"/>
  <Override PartName="/ppt/slides/slide50.xml" ContentType="application/vnd.openxmlformats-officedocument.presentationml.slide+xml"/>
  <Override PartName="/ppt/notesSlides/notesSlide50.xml" ContentType="application/vnd.openxmlformats-officedocument.presentationml.notesSlide+xml"/>
  <Override PartName="/ppt/slides/slide51.xml" ContentType="application/vnd.openxmlformats-officedocument.presentationml.slide+xml"/>
  <Override PartName="/ppt/notesSlides/notesSlide51.xml" ContentType="application/vnd.openxmlformats-officedocument.presentationml.notesSlide+xml"/>
  <Override PartName="/ppt/slides/slide52.xml" ContentType="application/vnd.openxmlformats-officedocument.presentationml.slide+xml"/>
  <Override PartName="/ppt/notesSlides/notesSlide52.xml" ContentType="application/vnd.openxmlformats-officedocument.presentationml.notesSlide+xml"/>
  <Override PartName="/ppt/slides/slide53.xml" ContentType="application/vnd.openxmlformats-officedocument.presentationml.slide+xml"/>
  <Override PartName="/ppt/notesSlides/notesSlide53.xml" ContentType="application/vnd.openxmlformats-officedocument.presentationml.notesSlide+xml"/>
  <Override PartName="/ppt/slides/slide54.xml" ContentType="application/vnd.openxmlformats-officedocument.presentationml.slide+xml"/>
  <Override PartName="/ppt/notesSlides/notesSlide54.xml" ContentType="application/vnd.openxmlformats-officedocument.presentationml.notesSlide+xml"/>
  <Override PartName="/ppt/slides/slide55.xml" ContentType="application/vnd.openxmlformats-officedocument.presentationml.slide+xml"/>
  <Override PartName="/ppt/notesSlides/notesSlide55.xml" ContentType="application/vnd.openxmlformats-officedocument.presentationml.notesSlide+xml"/>
  <Override PartName="/ppt/slides/slide56.xml" ContentType="application/vnd.openxmlformats-officedocument.presentationml.slide+xml"/>
  <Override PartName="/ppt/notesSlides/notesSlide56.xml" ContentType="application/vnd.openxmlformats-officedocument.presentationml.notesSlide+xml"/>
  <Override PartName="/ppt/slides/slide57.xml" ContentType="application/vnd.openxmlformats-officedocument.presentationml.slide+xml"/>
  <Override PartName="/ppt/notesSlides/notesSlide57.xml" ContentType="application/vnd.openxmlformats-officedocument.presentationml.notesSlide+xml"/>
  <Override PartName="/ppt/slides/slide58.xml" ContentType="application/vnd.openxmlformats-officedocument.presentationml.slide+xml"/>
  <Override PartName="/ppt/notesSlides/notesSlide58.xml" ContentType="application/vnd.openxmlformats-officedocument.presentationml.notesSlide+xml"/>
  <Override PartName="/ppt/slides/slide59.xml" ContentType="application/vnd.openxmlformats-officedocument.presentationml.slide+xml"/>
  <Override PartName="/ppt/notesSlides/notesSlide59.xml" ContentType="application/vnd.openxmlformats-officedocument.presentationml.notesSlide+xml"/>
  <Override PartName="/ppt/slides/slide60.xml" ContentType="application/vnd.openxmlformats-officedocument.presentationml.slide+xml"/>
  <Override PartName="/ppt/notesSlides/notesSlide60.xml" ContentType="application/vnd.openxmlformats-officedocument.presentationml.notesSlide+xml"/>
  <Override PartName="/ppt/slides/slide61.xml" ContentType="application/vnd.openxmlformats-officedocument.presentationml.slide+xml"/>
  <Override PartName="/ppt/notesSlides/notesSlide61.xml" ContentType="application/vnd.openxmlformats-officedocument.presentationml.notesSlide+xml"/>
  <Override PartName="/ppt/slides/slide62.xml" ContentType="application/vnd.openxmlformats-officedocument.presentationml.slide+xml"/>
  <Override PartName="/ppt/notesSlides/notesSlide62.xml" ContentType="application/vnd.openxmlformats-officedocument.presentationml.notesSlide+xml"/>
  <Override PartName="/ppt/slides/slide63.xml" ContentType="application/vnd.openxmlformats-officedocument.presentationml.slide+xml"/>
  <Override PartName="/ppt/notesSlides/notesSlide63.xml" ContentType="application/vnd.openxmlformats-officedocument.presentationml.notesSlide+xml"/>
  <Override PartName="/ppt/slides/slide64.xml" ContentType="application/vnd.openxmlformats-officedocument.presentationml.slide+xml"/>
  <Override PartName="/ppt/notesSlides/notesSlide64.xml" ContentType="application/vnd.openxmlformats-officedocument.presentationml.notesSlide+xml"/>
  <Override PartName="/ppt/slides/slide65.xml" ContentType="application/vnd.openxmlformats-officedocument.presentationml.slide+xml"/>
  <Override PartName="/ppt/notesSlides/notesSlide65.xml" ContentType="application/vnd.openxmlformats-officedocument.presentationml.notesSlide+xml"/>
  <Override PartName="/ppt/slides/slide66.xml" ContentType="application/vnd.openxmlformats-officedocument.presentationml.slide+xml"/>
  <Override PartName="/ppt/notesSlides/notesSlide66.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Lst>
  <p:sldSz type="screen16x9" cy="6858000" cx="12192000"/>
  <p:notesSz cx="6858000" cy="9144000"/>
  <p:defaultTex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showOutlineIcons="0" horzBarState="maximized">
    <p:restoredLeft sz="17973" autoAdjust="0"/>
    <p:restoredTop sz="94660"/>
  </p:normalViewPr>
  <p:slideViewPr>
    <p:cSldViewPr snapToGrid="0">
      <p:cViewPr varScale="1">
        <p:scale>
          <a:sx n="73" d="100"/>
          <a:sy n="73" d="100"/>
        </p:scale>
        <p:origin x="-504" y="-102"/>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tableStyles" Target="tableStyles.xml"/><Relationship Id="rId70" Type="http://schemas.openxmlformats.org/officeDocument/2006/relationships/presProps" Target="presProps.xml"/><Relationship Id="rId71" Type="http://schemas.openxmlformats.org/officeDocument/2006/relationships/viewProps" Target="viewProps.xml"/><Relationship Id="rId7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89" name=""/>
        <p:cNvGrpSpPr/>
        <p:nvPr/>
      </p:nvGrpSpPr>
      <p:grpSpPr>
        <a:xfrm>
          <a:off x="0" y="0"/>
          <a:ext cx="0" cy="0"/>
          <a:chOff x="0" y="0"/>
          <a:chExt cx="0" cy="0"/>
        </a:xfrm>
      </p:grpSpPr>
      <p:sp>
        <p:nvSpPr>
          <p:cNvPr id="1048983" name="Header Placeholder 1"/>
          <p:cNvSpPr>
            <a:spLocks noGrp="1" noEditPoints="1"/>
          </p:cNvSpPr>
          <p:nvPr>
            <p:ph type="hdr" sz="quarter"/>
          </p:nvPr>
        </p:nvSpPr>
        <p:spPr>
          <a:xfrm>
            <a:off x="0" y="0"/>
            <a:ext cx="2971800" cy="457200"/>
          </a:xfrm>
          <a:prstGeom prst="rect"/>
        </p:spPr>
        <p:txBody>
          <a:bodyPr bIns="45720" lIns="91440" rIns="91440" rtlCol="0" tIns="45720" vert="horz"/>
          <a:lstStyle>
            <a:lvl1pPr algn="l">
              <a:defRPr sz="1200"/>
            </a:lvl1pPr>
          </a:lstStyle>
          <a:p/>
          <a:p>
            <a:endParaRPr lang="en-US"/>
          </a:p>
        </p:txBody>
      </p:sp>
      <p:sp>
        <p:nvSpPr>
          <p:cNvPr id="1048984" name="Date Placeholder 2"/>
          <p:cNvSpPr>
            <a:spLocks noGrp="1" noEditPoints="1"/>
          </p:cNvSpPr>
          <p:nvPr>
            <p:ph type="dt" idx="1"/>
          </p:nvPr>
        </p:nvSpPr>
        <p:spPr>
          <a:xfrm>
            <a:off x="3884613" y="0"/>
            <a:ext cx="2971800" cy="457200"/>
          </a:xfrm>
          <a:prstGeom prst="rect"/>
        </p:spPr>
        <p:txBody>
          <a:bodyPr bIns="45720" lIns="91440" rIns="91440" rtlCol="0" tIns="45720" vert="horz"/>
          <a:lstStyle>
            <a:lvl1pPr algn="r">
              <a:defRPr sz="1200"/>
            </a:lvl1pPr>
          </a:lstStyle>
          <a:p>
            <a:fld id="{9FA3DEA3-8372-4A56-925C-F578AA8742E7}" type="datetimeFigureOut">
              <a:rPr lang="en-US" smtClean="0"/>
              <a:t>8/2/2022</a:t>
            </a:fld>
            <a:endParaRPr lang="en-US"/>
          </a:p>
        </p:txBody>
      </p:sp>
      <p:sp>
        <p:nvSpPr>
          <p:cNvPr id="1048985" name="Slide Image Placeholder 3"/>
          <p:cNvSpPr>
            <a:spLocks noChangeAspect="1" noRot="1" noGrp="1" noEditPoints="1"/>
          </p:cNvSpPr>
          <p:nvPr>
            <p:ph type="sldImg" idx="2"/>
          </p:nvPr>
        </p:nvSpPr>
        <p:spPr>
          <a:xfrm>
            <a:off x="1143000" y="685800"/>
            <a:ext cx="4572000" cy="3429000"/>
          </a:xfrm>
          <a:prstGeom prst="rect"/>
          <a:noFill/>
          <a:ln w="12700">
            <a:solidFill>
              <a:prstClr val="black"/>
            </a:solidFill>
          </a:ln>
        </p:spPr>
        <p:txBody>
          <a:bodyPr anchor="ctr" bIns="45720" lIns="91440" rIns="91440" rtlCol="0" tIns="45720" vert="horz"/>
          <a:p/>
          <a:p>
            <a:endParaRPr lang="en-US"/>
          </a:p>
        </p:txBody>
      </p:sp>
      <p:sp>
        <p:nvSpPr>
          <p:cNvPr id="1048986" name="Notes Placeholder 4"/>
          <p:cNvSpPr>
            <a:spLocks noGrp="1" noEditPoints="1"/>
          </p:cNvSpPr>
          <p:nvPr>
            <p:ph type="body" sz="quarter" idx="3"/>
          </p:nvPr>
        </p:nvSpPr>
        <p:spPr>
          <a:xfrm>
            <a:off x="685800" y="4343400"/>
            <a:ext cx="5486400" cy="4114800"/>
          </a:xfrm>
          <a:prstGeom prst="rect"/>
        </p:spPr>
        <p:txBody>
          <a:bodyPr bIns="45720" lIns="91440" rIns="91440" rtlCol="0" tIns="45720" vert="horz"/>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87" name="Footer Placeholder 5"/>
          <p:cNvSpPr>
            <a:spLocks noGrp="1" noEditPoints="1"/>
          </p:cNvSpPr>
          <p:nvPr>
            <p:ph type="ftr" sz="quarter" idx="4"/>
          </p:nvPr>
        </p:nvSpPr>
        <p:spPr>
          <a:xfrm>
            <a:off x="0" y="8685213"/>
            <a:ext cx="2971800" cy="457200"/>
          </a:xfrm>
          <a:prstGeom prst="rect"/>
        </p:spPr>
        <p:txBody>
          <a:bodyPr anchor="b" bIns="45720" lIns="91440" rIns="91440" rtlCol="0" tIns="45720" vert="horz"/>
          <a:lstStyle>
            <a:lvl1pPr algn="l">
              <a:defRPr sz="1200"/>
            </a:lvl1pPr>
          </a:lstStyle>
          <a:p>
            <a:endParaRPr lang="en-US"/>
          </a:p>
        </p:txBody>
      </p:sp>
      <p:sp>
        <p:nvSpPr>
          <p:cNvPr id="1048988" name="Slide Number Placeholder 6"/>
          <p:cNvSpPr>
            <a:spLocks noGrp="1" noEditPoints="1"/>
          </p:cNvSpPr>
          <p:nvPr>
            <p:ph type="sldNum" sz="quarter" idx="5"/>
          </p:nvPr>
        </p:nvSpPr>
        <p:spPr>
          <a:xfrm>
            <a:off x="3884613" y="8685213"/>
            <a:ext cx="2971800" cy="457200"/>
          </a:xfrm>
          <a:prstGeom prst="rect"/>
        </p:spPr>
        <p:txBody>
          <a:bodyPr anchor="b" bIns="45720" lIns="91440" rIns="91440" rtlCol="0" tIns="45720" vert="horz"/>
          <a:lstStyle>
            <a:lvl1pPr algn="r">
              <a:defRPr sz="1200"/>
            </a:lvl1pPr>
          </a:lstStyle>
          <a:p>
            <a:fld id="{6980F9C7-6696-4084-93C8-ED005F83BC14}" type="slidenum">
              <a:rPr lang="en-US" smtClean="0"/>
              <a:t>‹#›</a:t>
            </a:fld>
            <a:endParaRPr lang="en-US"/>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27" name=""/>
        <p:cNvGrpSpPr/>
        <p:nvPr/>
      </p:nvGrpSpPr>
      <p:grpSpPr>
        <a:xfrm>
          <a:off x="0" y="0"/>
          <a:ext cx="0" cy="0"/>
          <a:chOff x="0" y="0"/>
          <a:chExt cx="0" cy="0"/>
        </a:xfrm>
      </p:grpSpPr>
      <p:sp>
        <p:nvSpPr>
          <p:cNvPr id="1048589"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590" name="Text Placeholder 2"/>
          <p:cNvSpPr>
            <a:spLocks noGrp="1" noEditPoints="1"/>
          </p:cNvSpPr>
          <p:nvPr>
            <p:ph type="body" idx="3"/>
          </p:nvPr>
        </p:nvSpPr>
        <p:spPr>
          <a:prstGeom prst="rect"/>
        </p:spPr>
        <p:txBody>
          <a:bodyPr/>
          <a:p>
            <a:endParaRPr lang="en-US"/>
          </a:p>
        </p:txBody>
      </p:sp>
      <p:sp>
        <p:nvSpPr>
          <p:cNvPr id="1048591" name="Slide Number Placeholder 3"/>
          <p:cNvSpPr>
            <a:spLocks noGrp="1" noEditPoints="1"/>
          </p:cNvSpPr>
          <p:nvPr>
            <p:ph type="sldNum" sz="quarter" idx="5"/>
          </p:nvPr>
        </p:nvSpPr>
        <p:spPr>
          <a:prstGeom prst="rect"/>
        </p:spPr>
        <p:txBody>
          <a:bodyPr/>
          <a:p>
            <a:fld id="{F7070832-36A9-4D02-9BF5-20648D5FAEDE}" type="slidenum">
              <a:rPr lang="en-US" smtClean="0"/>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11" name=""/>
        <p:cNvGrpSpPr/>
        <p:nvPr/>
      </p:nvGrpSpPr>
      <p:grpSpPr>
        <a:xfrm>
          <a:off x="0" y="0"/>
          <a:ext cx="0" cy="0"/>
          <a:chOff x="0" y="0"/>
          <a:chExt cx="0" cy="0"/>
        </a:xfrm>
      </p:grpSpPr>
      <p:sp>
        <p:nvSpPr>
          <p:cNvPr id="1048641"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642" name="Text Placeholder 2"/>
          <p:cNvSpPr>
            <a:spLocks noGrp="1" noEditPoints="1"/>
          </p:cNvSpPr>
          <p:nvPr>
            <p:ph type="body" idx="3"/>
          </p:nvPr>
        </p:nvSpPr>
        <p:spPr>
          <a:prstGeom prst="rect"/>
        </p:spPr>
        <p:txBody>
          <a:bodyPr/>
          <a:p>
            <a:endParaRPr lang="en-US"/>
          </a:p>
        </p:txBody>
      </p:sp>
      <p:sp>
        <p:nvSpPr>
          <p:cNvPr id="1048643" name="Slide Number Placeholder 3"/>
          <p:cNvSpPr>
            <a:spLocks noGrp="1" noEditPoints="1"/>
          </p:cNvSpPr>
          <p:nvPr>
            <p:ph type="sldNum" sz="quarter" idx="5"/>
          </p:nvPr>
        </p:nvSpPr>
        <p:spPr>
          <a:prstGeom prst="rect"/>
        </p:spPr>
        <p:txBody>
          <a:bodyPr/>
          <a:p>
            <a:fld id="{A80BDB33-242C-482F-A9A8-E956B37C19A6}" type="slidenum">
              <a:rPr lang="en-US" smtClean="0"/>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14" name=""/>
        <p:cNvGrpSpPr/>
        <p:nvPr/>
      </p:nvGrpSpPr>
      <p:grpSpPr>
        <a:xfrm>
          <a:off x="0" y="0"/>
          <a:ext cx="0" cy="0"/>
          <a:chOff x="0" y="0"/>
          <a:chExt cx="0" cy="0"/>
        </a:xfrm>
      </p:grpSpPr>
      <p:sp>
        <p:nvSpPr>
          <p:cNvPr id="1048647"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648" name="Text Placeholder 2"/>
          <p:cNvSpPr>
            <a:spLocks noGrp="1" noEditPoints="1"/>
          </p:cNvSpPr>
          <p:nvPr>
            <p:ph type="body" idx="3"/>
          </p:nvPr>
        </p:nvSpPr>
        <p:spPr>
          <a:prstGeom prst="rect"/>
        </p:spPr>
        <p:txBody>
          <a:bodyPr/>
          <a:p>
            <a:endParaRPr lang="en-US"/>
          </a:p>
        </p:txBody>
      </p:sp>
      <p:sp>
        <p:nvSpPr>
          <p:cNvPr id="1048649" name="Slide Number Placeholder 3"/>
          <p:cNvSpPr>
            <a:spLocks noGrp="1" noEditPoints="1"/>
          </p:cNvSpPr>
          <p:nvPr>
            <p:ph type="sldNum" sz="quarter" idx="5"/>
          </p:nvPr>
        </p:nvSpPr>
        <p:spPr>
          <a:prstGeom prst="rect"/>
        </p:spPr>
        <p:txBody>
          <a:bodyPr/>
          <a:p>
            <a:fld id="{D69F8B3D-5D77-4FB5-9CE0-4CB585C04375}" type="slidenum">
              <a:rPr lang="en-US" smtClean="0"/>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17" name=""/>
        <p:cNvGrpSpPr/>
        <p:nvPr/>
      </p:nvGrpSpPr>
      <p:grpSpPr>
        <a:xfrm>
          <a:off x="0" y="0"/>
          <a:ext cx="0" cy="0"/>
          <a:chOff x="0" y="0"/>
          <a:chExt cx="0" cy="0"/>
        </a:xfrm>
      </p:grpSpPr>
      <p:sp>
        <p:nvSpPr>
          <p:cNvPr id="1048654"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655" name="Text Placeholder 2"/>
          <p:cNvSpPr>
            <a:spLocks noGrp="1" noEditPoints="1"/>
          </p:cNvSpPr>
          <p:nvPr>
            <p:ph type="body" idx="3"/>
          </p:nvPr>
        </p:nvSpPr>
        <p:spPr>
          <a:prstGeom prst="rect"/>
        </p:spPr>
        <p:txBody>
          <a:bodyPr/>
          <a:p>
            <a:endParaRPr lang="en-US"/>
          </a:p>
        </p:txBody>
      </p:sp>
      <p:sp>
        <p:nvSpPr>
          <p:cNvPr id="1048656" name="Slide Number Placeholder 3"/>
          <p:cNvSpPr>
            <a:spLocks noGrp="1" noEditPoints="1"/>
          </p:cNvSpPr>
          <p:nvPr>
            <p:ph type="sldNum" sz="quarter" idx="5"/>
          </p:nvPr>
        </p:nvSpPr>
        <p:spPr>
          <a:prstGeom prst="rect"/>
        </p:spPr>
        <p:txBody>
          <a:bodyPr/>
          <a:p>
            <a:fld id="{B76A6C54-D4BA-4EBC-B0C5-424EEAFD20C0}" type="slidenum">
              <a:rPr lang="en-US" smtClean="0"/>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20" name=""/>
        <p:cNvGrpSpPr/>
        <p:nvPr/>
      </p:nvGrpSpPr>
      <p:grpSpPr>
        <a:xfrm>
          <a:off x="0" y="0"/>
          <a:ext cx="0" cy="0"/>
          <a:chOff x="0" y="0"/>
          <a:chExt cx="0" cy="0"/>
        </a:xfrm>
      </p:grpSpPr>
      <p:sp>
        <p:nvSpPr>
          <p:cNvPr id="1048659"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660" name="Text Placeholder 2"/>
          <p:cNvSpPr>
            <a:spLocks noGrp="1" noEditPoints="1"/>
          </p:cNvSpPr>
          <p:nvPr>
            <p:ph type="body" idx="3"/>
          </p:nvPr>
        </p:nvSpPr>
        <p:spPr>
          <a:prstGeom prst="rect"/>
        </p:spPr>
        <p:txBody>
          <a:bodyPr/>
          <a:p>
            <a:endParaRPr lang="en-US"/>
          </a:p>
        </p:txBody>
      </p:sp>
      <p:sp>
        <p:nvSpPr>
          <p:cNvPr id="1048661" name="Slide Number Placeholder 3"/>
          <p:cNvSpPr>
            <a:spLocks noGrp="1" noEditPoints="1"/>
          </p:cNvSpPr>
          <p:nvPr>
            <p:ph type="sldNum" sz="quarter" idx="5"/>
          </p:nvPr>
        </p:nvSpPr>
        <p:spPr>
          <a:prstGeom prst="rect"/>
        </p:spPr>
        <p:txBody>
          <a:bodyPr/>
          <a:p>
            <a:fld id="{71FF22B8-BAEF-4081-8E30-EAAFF1F204CF}" type="slidenum">
              <a:rPr lang="en-US" smtClean="0"/>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23" name=""/>
        <p:cNvGrpSpPr/>
        <p:nvPr/>
      </p:nvGrpSpPr>
      <p:grpSpPr>
        <a:xfrm>
          <a:off x="0" y="0"/>
          <a:ext cx="0" cy="0"/>
          <a:chOff x="0" y="0"/>
          <a:chExt cx="0" cy="0"/>
        </a:xfrm>
      </p:grpSpPr>
      <p:sp>
        <p:nvSpPr>
          <p:cNvPr id="1048664"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665" name="Text Placeholder 2"/>
          <p:cNvSpPr>
            <a:spLocks noGrp="1" noEditPoints="1"/>
          </p:cNvSpPr>
          <p:nvPr>
            <p:ph type="body" idx="3"/>
          </p:nvPr>
        </p:nvSpPr>
        <p:spPr>
          <a:prstGeom prst="rect"/>
        </p:spPr>
        <p:txBody>
          <a:bodyPr/>
          <a:p>
            <a:endParaRPr lang="en-US"/>
          </a:p>
        </p:txBody>
      </p:sp>
      <p:sp>
        <p:nvSpPr>
          <p:cNvPr id="1048666" name="Slide Number Placeholder 3"/>
          <p:cNvSpPr>
            <a:spLocks noGrp="1" noEditPoints="1"/>
          </p:cNvSpPr>
          <p:nvPr>
            <p:ph type="sldNum" sz="quarter" idx="5"/>
          </p:nvPr>
        </p:nvSpPr>
        <p:spPr>
          <a:prstGeom prst="rect"/>
        </p:spPr>
        <p:txBody>
          <a:bodyPr/>
          <a:p>
            <a:fld id="{17FB00C5-53AA-421D-9603-810BDB25724F}" type="slidenum">
              <a:rPr lang="en-US" smtClean="0"/>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26" name=""/>
        <p:cNvGrpSpPr/>
        <p:nvPr/>
      </p:nvGrpSpPr>
      <p:grpSpPr>
        <a:xfrm>
          <a:off x="0" y="0"/>
          <a:ext cx="0" cy="0"/>
          <a:chOff x="0" y="0"/>
          <a:chExt cx="0" cy="0"/>
        </a:xfrm>
      </p:grpSpPr>
      <p:sp>
        <p:nvSpPr>
          <p:cNvPr id="1048669"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670" name="Text Placeholder 2"/>
          <p:cNvSpPr>
            <a:spLocks noGrp="1" noEditPoints="1"/>
          </p:cNvSpPr>
          <p:nvPr>
            <p:ph type="body" idx="3"/>
          </p:nvPr>
        </p:nvSpPr>
        <p:spPr>
          <a:prstGeom prst="rect"/>
        </p:spPr>
        <p:txBody>
          <a:bodyPr/>
          <a:p>
            <a:endParaRPr lang="en-US"/>
          </a:p>
        </p:txBody>
      </p:sp>
      <p:sp>
        <p:nvSpPr>
          <p:cNvPr id="1048671" name="Slide Number Placeholder 3"/>
          <p:cNvSpPr>
            <a:spLocks noGrp="1" noEditPoints="1"/>
          </p:cNvSpPr>
          <p:nvPr>
            <p:ph type="sldNum" sz="quarter" idx="5"/>
          </p:nvPr>
        </p:nvSpPr>
        <p:spPr>
          <a:prstGeom prst="rect"/>
        </p:spPr>
        <p:txBody>
          <a:bodyPr/>
          <a:p>
            <a:fld id="{3D3FA9C2-DE04-43EB-8EDC-96654D41651F}" type="slidenum">
              <a:rPr lang="en-US" smtClean="0"/>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29" name=""/>
        <p:cNvGrpSpPr/>
        <p:nvPr/>
      </p:nvGrpSpPr>
      <p:grpSpPr>
        <a:xfrm>
          <a:off x="0" y="0"/>
          <a:ext cx="0" cy="0"/>
          <a:chOff x="0" y="0"/>
          <a:chExt cx="0" cy="0"/>
        </a:xfrm>
      </p:grpSpPr>
      <p:sp>
        <p:nvSpPr>
          <p:cNvPr id="1048674"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675" name="Text Placeholder 2"/>
          <p:cNvSpPr>
            <a:spLocks noGrp="1" noEditPoints="1"/>
          </p:cNvSpPr>
          <p:nvPr>
            <p:ph type="body" idx="3"/>
          </p:nvPr>
        </p:nvSpPr>
        <p:spPr>
          <a:prstGeom prst="rect"/>
        </p:spPr>
        <p:txBody>
          <a:bodyPr/>
          <a:p>
            <a:endParaRPr lang="en-US"/>
          </a:p>
        </p:txBody>
      </p:sp>
      <p:sp>
        <p:nvSpPr>
          <p:cNvPr id="1048676" name="Slide Number Placeholder 3"/>
          <p:cNvSpPr>
            <a:spLocks noGrp="1" noEditPoints="1"/>
          </p:cNvSpPr>
          <p:nvPr>
            <p:ph type="sldNum" sz="quarter" idx="5"/>
          </p:nvPr>
        </p:nvSpPr>
        <p:spPr>
          <a:prstGeom prst="rect"/>
        </p:spPr>
        <p:txBody>
          <a:bodyPr/>
          <a:p>
            <a:fld id="{1630C165-C0FA-4D33-AC71-E48F247C09A9}" type="slidenum">
              <a:rPr lang="en-US" smtClean="0"/>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32" name=""/>
        <p:cNvGrpSpPr/>
        <p:nvPr/>
      </p:nvGrpSpPr>
      <p:grpSpPr>
        <a:xfrm>
          <a:off x="0" y="0"/>
          <a:ext cx="0" cy="0"/>
          <a:chOff x="0" y="0"/>
          <a:chExt cx="0" cy="0"/>
        </a:xfrm>
      </p:grpSpPr>
      <p:sp>
        <p:nvSpPr>
          <p:cNvPr id="1048679"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680" name="Text Placeholder 2"/>
          <p:cNvSpPr>
            <a:spLocks noGrp="1" noEditPoints="1"/>
          </p:cNvSpPr>
          <p:nvPr>
            <p:ph type="body" idx="3"/>
          </p:nvPr>
        </p:nvSpPr>
        <p:spPr>
          <a:prstGeom prst="rect"/>
        </p:spPr>
        <p:txBody>
          <a:bodyPr/>
          <a:p>
            <a:endParaRPr lang="en-US"/>
          </a:p>
        </p:txBody>
      </p:sp>
      <p:sp>
        <p:nvSpPr>
          <p:cNvPr id="1048681" name="Slide Number Placeholder 3"/>
          <p:cNvSpPr>
            <a:spLocks noGrp="1" noEditPoints="1"/>
          </p:cNvSpPr>
          <p:nvPr>
            <p:ph type="sldNum" sz="quarter" idx="5"/>
          </p:nvPr>
        </p:nvSpPr>
        <p:spPr>
          <a:prstGeom prst="rect"/>
        </p:spPr>
        <p:txBody>
          <a:bodyPr/>
          <a:p>
            <a:fld id="{8A3E69A3-B5E8-4161-BE99-FD02096AE30C}" type="slidenum">
              <a:rPr lang="en-US" smtClean="0"/>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35" name=""/>
        <p:cNvGrpSpPr/>
        <p:nvPr/>
      </p:nvGrpSpPr>
      <p:grpSpPr>
        <a:xfrm>
          <a:off x="0" y="0"/>
          <a:ext cx="0" cy="0"/>
          <a:chOff x="0" y="0"/>
          <a:chExt cx="0" cy="0"/>
        </a:xfrm>
      </p:grpSpPr>
      <p:sp>
        <p:nvSpPr>
          <p:cNvPr id="1048685"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686" name="Text Placeholder 2"/>
          <p:cNvSpPr>
            <a:spLocks noGrp="1" noEditPoints="1"/>
          </p:cNvSpPr>
          <p:nvPr>
            <p:ph type="body" idx="3"/>
          </p:nvPr>
        </p:nvSpPr>
        <p:spPr>
          <a:prstGeom prst="rect"/>
        </p:spPr>
        <p:txBody>
          <a:bodyPr/>
          <a:p>
            <a:endParaRPr lang="en-US"/>
          </a:p>
        </p:txBody>
      </p:sp>
      <p:sp>
        <p:nvSpPr>
          <p:cNvPr id="1048687" name="Slide Number Placeholder 3"/>
          <p:cNvSpPr>
            <a:spLocks noGrp="1" noEditPoints="1"/>
          </p:cNvSpPr>
          <p:nvPr>
            <p:ph type="sldNum" sz="quarter" idx="5"/>
          </p:nvPr>
        </p:nvSpPr>
        <p:spPr>
          <a:prstGeom prst="rect"/>
        </p:spPr>
        <p:txBody>
          <a:bodyPr/>
          <a:p>
            <a:fld id="{18DF6CAD-7D8D-427B-B99D-5E0A6FF00FAC}" type="slidenum">
              <a:rPr lang="en-US" smtClean="0"/>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38" name=""/>
        <p:cNvGrpSpPr/>
        <p:nvPr/>
      </p:nvGrpSpPr>
      <p:grpSpPr>
        <a:xfrm>
          <a:off x="0" y="0"/>
          <a:ext cx="0" cy="0"/>
          <a:chOff x="0" y="0"/>
          <a:chExt cx="0" cy="0"/>
        </a:xfrm>
      </p:grpSpPr>
      <p:sp>
        <p:nvSpPr>
          <p:cNvPr id="1048692"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693" name="Text Placeholder 2"/>
          <p:cNvSpPr>
            <a:spLocks noGrp="1" noEditPoints="1"/>
          </p:cNvSpPr>
          <p:nvPr>
            <p:ph type="body" idx="3"/>
          </p:nvPr>
        </p:nvSpPr>
        <p:spPr>
          <a:prstGeom prst="rect"/>
        </p:spPr>
        <p:txBody>
          <a:bodyPr/>
          <a:p>
            <a:endParaRPr lang="en-US"/>
          </a:p>
        </p:txBody>
      </p:sp>
      <p:sp>
        <p:nvSpPr>
          <p:cNvPr id="1048694" name="Slide Number Placeholder 3"/>
          <p:cNvSpPr>
            <a:spLocks noGrp="1" noEditPoints="1"/>
          </p:cNvSpPr>
          <p:nvPr>
            <p:ph type="sldNum" sz="quarter" idx="5"/>
          </p:nvPr>
        </p:nvSpPr>
        <p:spPr>
          <a:prstGeom prst="rect"/>
        </p:spPr>
        <p:txBody>
          <a:bodyPr/>
          <a:p>
            <a:fld id="{26AC75E9-F2D3-4F87-B015-3550ABC872FA}" type="slidenum">
              <a:rPr lang="en-US" smtClean="0"/>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87" name=""/>
        <p:cNvGrpSpPr/>
        <p:nvPr/>
      </p:nvGrpSpPr>
      <p:grpSpPr>
        <a:xfrm>
          <a:off x="0" y="0"/>
          <a:ext cx="0" cy="0"/>
          <a:chOff x="0" y="0"/>
          <a:chExt cx="0" cy="0"/>
        </a:xfrm>
      </p:grpSpPr>
      <p:sp>
        <p:nvSpPr>
          <p:cNvPr id="1048599"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600" name="Text Placeholder 2"/>
          <p:cNvSpPr>
            <a:spLocks noGrp="1" noEditPoints="1"/>
          </p:cNvSpPr>
          <p:nvPr>
            <p:ph type="body" idx="3"/>
          </p:nvPr>
        </p:nvSpPr>
        <p:spPr>
          <a:prstGeom prst="rect"/>
        </p:spPr>
        <p:txBody>
          <a:bodyPr/>
          <a:p>
            <a:endParaRPr lang="en-US"/>
          </a:p>
        </p:txBody>
      </p:sp>
      <p:sp>
        <p:nvSpPr>
          <p:cNvPr id="1048601" name="Slide Number Placeholder 3"/>
          <p:cNvSpPr>
            <a:spLocks noGrp="1" noEditPoints="1"/>
          </p:cNvSpPr>
          <p:nvPr>
            <p:ph type="sldNum" sz="quarter" idx="5"/>
          </p:nvPr>
        </p:nvSpPr>
        <p:spPr>
          <a:prstGeom prst="rect"/>
        </p:spPr>
        <p:txBody>
          <a:bodyPr/>
          <a:p>
            <a:fld id="{7F0B8764-0785-4768-91FC-8AF786798E65}" type="slidenum">
              <a:rPr lang="en-US" smtClean="0"/>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41" name=""/>
        <p:cNvGrpSpPr/>
        <p:nvPr/>
      </p:nvGrpSpPr>
      <p:grpSpPr>
        <a:xfrm>
          <a:off x="0" y="0"/>
          <a:ext cx="0" cy="0"/>
          <a:chOff x="0" y="0"/>
          <a:chExt cx="0" cy="0"/>
        </a:xfrm>
      </p:grpSpPr>
      <p:sp>
        <p:nvSpPr>
          <p:cNvPr id="1048697"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698" name="Text Placeholder 2"/>
          <p:cNvSpPr>
            <a:spLocks noGrp="1" noEditPoints="1"/>
          </p:cNvSpPr>
          <p:nvPr>
            <p:ph type="body" idx="3"/>
          </p:nvPr>
        </p:nvSpPr>
        <p:spPr>
          <a:prstGeom prst="rect"/>
        </p:spPr>
        <p:txBody>
          <a:bodyPr/>
          <a:p>
            <a:endParaRPr lang="en-US"/>
          </a:p>
        </p:txBody>
      </p:sp>
      <p:sp>
        <p:nvSpPr>
          <p:cNvPr id="1048699" name="Slide Number Placeholder 3"/>
          <p:cNvSpPr>
            <a:spLocks noGrp="1" noEditPoints="1"/>
          </p:cNvSpPr>
          <p:nvPr>
            <p:ph type="sldNum" sz="quarter" idx="5"/>
          </p:nvPr>
        </p:nvSpPr>
        <p:spPr>
          <a:prstGeom prst="rect"/>
        </p:spPr>
        <p:txBody>
          <a:bodyPr/>
          <a:p>
            <a:fld id="{744431BA-5809-467F-AB3D-69BA5D1EDC3C}" type="slidenum">
              <a:rPr lang="en-US" smtClean="0"/>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44" name=""/>
        <p:cNvGrpSpPr/>
        <p:nvPr/>
      </p:nvGrpSpPr>
      <p:grpSpPr>
        <a:xfrm>
          <a:off x="0" y="0"/>
          <a:ext cx="0" cy="0"/>
          <a:chOff x="0" y="0"/>
          <a:chExt cx="0" cy="0"/>
        </a:xfrm>
      </p:grpSpPr>
      <p:sp>
        <p:nvSpPr>
          <p:cNvPr id="1048703"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704" name="Text Placeholder 2"/>
          <p:cNvSpPr>
            <a:spLocks noGrp="1" noEditPoints="1"/>
          </p:cNvSpPr>
          <p:nvPr>
            <p:ph type="body" idx="3"/>
          </p:nvPr>
        </p:nvSpPr>
        <p:spPr>
          <a:prstGeom prst="rect"/>
        </p:spPr>
        <p:txBody>
          <a:bodyPr/>
          <a:p>
            <a:endParaRPr lang="en-US"/>
          </a:p>
        </p:txBody>
      </p:sp>
      <p:sp>
        <p:nvSpPr>
          <p:cNvPr id="1048705" name="Slide Number Placeholder 3"/>
          <p:cNvSpPr>
            <a:spLocks noGrp="1" noEditPoints="1"/>
          </p:cNvSpPr>
          <p:nvPr>
            <p:ph type="sldNum" sz="quarter" idx="5"/>
          </p:nvPr>
        </p:nvSpPr>
        <p:spPr>
          <a:prstGeom prst="rect"/>
        </p:spPr>
        <p:txBody>
          <a:bodyPr/>
          <a:p>
            <a:fld id="{F46FD2D7-D3EF-4E54-8858-88B911159602}" type="slidenum">
              <a:rPr lang="en-US" smtClean="0"/>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47" name=""/>
        <p:cNvGrpSpPr/>
        <p:nvPr/>
      </p:nvGrpSpPr>
      <p:grpSpPr>
        <a:xfrm>
          <a:off x="0" y="0"/>
          <a:ext cx="0" cy="0"/>
          <a:chOff x="0" y="0"/>
          <a:chExt cx="0" cy="0"/>
        </a:xfrm>
      </p:grpSpPr>
      <p:sp>
        <p:nvSpPr>
          <p:cNvPr id="1048708"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709" name="Text Placeholder 2"/>
          <p:cNvSpPr>
            <a:spLocks noGrp="1" noEditPoints="1"/>
          </p:cNvSpPr>
          <p:nvPr>
            <p:ph type="body" idx="3"/>
          </p:nvPr>
        </p:nvSpPr>
        <p:spPr>
          <a:prstGeom prst="rect"/>
        </p:spPr>
        <p:txBody>
          <a:bodyPr/>
          <a:p>
            <a:endParaRPr lang="en-US"/>
          </a:p>
        </p:txBody>
      </p:sp>
      <p:sp>
        <p:nvSpPr>
          <p:cNvPr id="1048710" name="Slide Number Placeholder 3"/>
          <p:cNvSpPr>
            <a:spLocks noGrp="1" noEditPoints="1"/>
          </p:cNvSpPr>
          <p:nvPr>
            <p:ph type="sldNum" sz="quarter" idx="5"/>
          </p:nvPr>
        </p:nvSpPr>
        <p:spPr>
          <a:prstGeom prst="rect"/>
        </p:spPr>
        <p:txBody>
          <a:bodyPr/>
          <a:p>
            <a:fld id="{891D8842-9AC4-4AEB-984F-87E81CA3BCDF}" type="slidenum">
              <a:rPr lang="en-US" smtClean="0"/>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50" name=""/>
        <p:cNvGrpSpPr/>
        <p:nvPr/>
      </p:nvGrpSpPr>
      <p:grpSpPr>
        <a:xfrm>
          <a:off x="0" y="0"/>
          <a:ext cx="0" cy="0"/>
          <a:chOff x="0" y="0"/>
          <a:chExt cx="0" cy="0"/>
        </a:xfrm>
      </p:grpSpPr>
      <p:sp>
        <p:nvSpPr>
          <p:cNvPr id="1048713"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714" name="Text Placeholder 2"/>
          <p:cNvSpPr>
            <a:spLocks noGrp="1" noEditPoints="1"/>
          </p:cNvSpPr>
          <p:nvPr>
            <p:ph type="body" idx="3"/>
          </p:nvPr>
        </p:nvSpPr>
        <p:spPr>
          <a:prstGeom prst="rect"/>
        </p:spPr>
        <p:txBody>
          <a:bodyPr/>
          <a:p>
            <a:endParaRPr lang="en-US"/>
          </a:p>
        </p:txBody>
      </p:sp>
      <p:sp>
        <p:nvSpPr>
          <p:cNvPr id="1048715" name="Slide Number Placeholder 3"/>
          <p:cNvSpPr>
            <a:spLocks noGrp="1" noEditPoints="1"/>
          </p:cNvSpPr>
          <p:nvPr>
            <p:ph type="sldNum" sz="quarter" idx="5"/>
          </p:nvPr>
        </p:nvSpPr>
        <p:spPr>
          <a:prstGeom prst="rect"/>
        </p:spPr>
        <p:txBody>
          <a:bodyPr/>
          <a:p>
            <a:fld id="{08DE8003-52FF-4A45-9FC8-80F77D9EAD55}" type="slidenum">
              <a:rPr lang="en-US" smtClean="0"/>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53" name=""/>
        <p:cNvGrpSpPr/>
        <p:nvPr/>
      </p:nvGrpSpPr>
      <p:grpSpPr>
        <a:xfrm>
          <a:off x="0" y="0"/>
          <a:ext cx="0" cy="0"/>
          <a:chOff x="0" y="0"/>
          <a:chExt cx="0" cy="0"/>
        </a:xfrm>
      </p:grpSpPr>
      <p:sp>
        <p:nvSpPr>
          <p:cNvPr id="1048718"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719" name="Text Placeholder 2"/>
          <p:cNvSpPr>
            <a:spLocks noGrp="1" noEditPoints="1"/>
          </p:cNvSpPr>
          <p:nvPr>
            <p:ph type="body" idx="3"/>
          </p:nvPr>
        </p:nvSpPr>
        <p:spPr>
          <a:prstGeom prst="rect"/>
        </p:spPr>
        <p:txBody>
          <a:bodyPr/>
          <a:p>
            <a:endParaRPr lang="en-US"/>
          </a:p>
        </p:txBody>
      </p:sp>
      <p:sp>
        <p:nvSpPr>
          <p:cNvPr id="1048720" name="Slide Number Placeholder 3"/>
          <p:cNvSpPr>
            <a:spLocks noGrp="1" noEditPoints="1"/>
          </p:cNvSpPr>
          <p:nvPr>
            <p:ph type="sldNum" sz="quarter" idx="5"/>
          </p:nvPr>
        </p:nvSpPr>
        <p:spPr>
          <a:prstGeom prst="rect"/>
        </p:spPr>
        <p:txBody>
          <a:bodyPr/>
          <a:p>
            <a:fld id="{77543C65-D7B6-4DB2-806C-E0DD8AB61F48}" type="slidenum">
              <a:rPr lang="en-US" smtClean="0"/>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56" name=""/>
        <p:cNvGrpSpPr/>
        <p:nvPr/>
      </p:nvGrpSpPr>
      <p:grpSpPr>
        <a:xfrm>
          <a:off x="0" y="0"/>
          <a:ext cx="0" cy="0"/>
          <a:chOff x="0" y="0"/>
          <a:chExt cx="0" cy="0"/>
        </a:xfrm>
      </p:grpSpPr>
      <p:sp>
        <p:nvSpPr>
          <p:cNvPr id="1048723"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724" name="Text Placeholder 2"/>
          <p:cNvSpPr>
            <a:spLocks noGrp="1" noEditPoints="1"/>
          </p:cNvSpPr>
          <p:nvPr>
            <p:ph type="body" idx="3"/>
          </p:nvPr>
        </p:nvSpPr>
        <p:spPr>
          <a:prstGeom prst="rect"/>
        </p:spPr>
        <p:txBody>
          <a:bodyPr/>
          <a:p>
            <a:endParaRPr lang="en-US"/>
          </a:p>
        </p:txBody>
      </p:sp>
      <p:sp>
        <p:nvSpPr>
          <p:cNvPr id="1048725" name="Slide Number Placeholder 3"/>
          <p:cNvSpPr>
            <a:spLocks noGrp="1" noEditPoints="1"/>
          </p:cNvSpPr>
          <p:nvPr>
            <p:ph type="sldNum" sz="quarter" idx="5"/>
          </p:nvPr>
        </p:nvSpPr>
        <p:spPr>
          <a:prstGeom prst="rect"/>
        </p:spPr>
        <p:txBody>
          <a:bodyPr/>
          <a:p>
            <a:fld id="{BBB9B8FB-E20D-41A6-8B38-5F60BE36D07A}" type="slidenum">
              <a:rPr lang="en-US" smtClean="0"/>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59" name=""/>
        <p:cNvGrpSpPr/>
        <p:nvPr/>
      </p:nvGrpSpPr>
      <p:grpSpPr>
        <a:xfrm>
          <a:off x="0" y="0"/>
          <a:ext cx="0" cy="0"/>
          <a:chOff x="0" y="0"/>
          <a:chExt cx="0" cy="0"/>
        </a:xfrm>
      </p:grpSpPr>
      <p:sp>
        <p:nvSpPr>
          <p:cNvPr id="1048728"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729" name="Text Placeholder 2"/>
          <p:cNvSpPr>
            <a:spLocks noGrp="1" noEditPoints="1"/>
          </p:cNvSpPr>
          <p:nvPr>
            <p:ph type="body" idx="3"/>
          </p:nvPr>
        </p:nvSpPr>
        <p:spPr>
          <a:prstGeom prst="rect"/>
        </p:spPr>
        <p:txBody>
          <a:bodyPr/>
          <a:p>
            <a:endParaRPr lang="en-US"/>
          </a:p>
        </p:txBody>
      </p:sp>
      <p:sp>
        <p:nvSpPr>
          <p:cNvPr id="1048730" name="Slide Number Placeholder 3"/>
          <p:cNvSpPr>
            <a:spLocks noGrp="1" noEditPoints="1"/>
          </p:cNvSpPr>
          <p:nvPr>
            <p:ph type="sldNum" sz="quarter" idx="5"/>
          </p:nvPr>
        </p:nvSpPr>
        <p:spPr>
          <a:prstGeom prst="rect"/>
        </p:spPr>
        <p:txBody>
          <a:bodyPr/>
          <a:p>
            <a:fld id="{2507FC5A-FB86-4500-A180-2710188E9806}" type="slidenum">
              <a:rPr lang="en-US" smtClean="0"/>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62" name=""/>
        <p:cNvGrpSpPr/>
        <p:nvPr/>
      </p:nvGrpSpPr>
      <p:grpSpPr>
        <a:xfrm>
          <a:off x="0" y="0"/>
          <a:ext cx="0" cy="0"/>
          <a:chOff x="0" y="0"/>
          <a:chExt cx="0" cy="0"/>
        </a:xfrm>
      </p:grpSpPr>
      <p:sp>
        <p:nvSpPr>
          <p:cNvPr id="1048733"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734" name="Text Placeholder 2"/>
          <p:cNvSpPr>
            <a:spLocks noGrp="1" noEditPoints="1"/>
          </p:cNvSpPr>
          <p:nvPr>
            <p:ph type="body" idx="3"/>
          </p:nvPr>
        </p:nvSpPr>
        <p:spPr>
          <a:prstGeom prst="rect"/>
        </p:spPr>
        <p:txBody>
          <a:bodyPr/>
          <a:p>
            <a:endParaRPr lang="en-US"/>
          </a:p>
        </p:txBody>
      </p:sp>
      <p:sp>
        <p:nvSpPr>
          <p:cNvPr id="1048735" name="Slide Number Placeholder 3"/>
          <p:cNvSpPr>
            <a:spLocks noGrp="1" noEditPoints="1"/>
          </p:cNvSpPr>
          <p:nvPr>
            <p:ph type="sldNum" sz="quarter" idx="5"/>
          </p:nvPr>
        </p:nvSpPr>
        <p:spPr>
          <a:prstGeom prst="rect"/>
        </p:spPr>
        <p:txBody>
          <a:bodyPr/>
          <a:p>
            <a:fld id="{1097A6F2-8880-475C-A73C-924F003E0F15}" type="slidenum">
              <a:rPr lang="en-US" smtClean="0"/>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65" name=""/>
        <p:cNvGrpSpPr/>
        <p:nvPr/>
      </p:nvGrpSpPr>
      <p:grpSpPr>
        <a:xfrm>
          <a:off x="0" y="0"/>
          <a:ext cx="0" cy="0"/>
          <a:chOff x="0" y="0"/>
          <a:chExt cx="0" cy="0"/>
        </a:xfrm>
      </p:grpSpPr>
      <p:sp>
        <p:nvSpPr>
          <p:cNvPr id="1048738"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739" name="Text Placeholder 2"/>
          <p:cNvSpPr>
            <a:spLocks noGrp="1" noEditPoints="1"/>
          </p:cNvSpPr>
          <p:nvPr>
            <p:ph type="body" idx="3"/>
          </p:nvPr>
        </p:nvSpPr>
        <p:spPr>
          <a:prstGeom prst="rect"/>
        </p:spPr>
        <p:txBody>
          <a:bodyPr/>
          <a:p>
            <a:endParaRPr lang="en-US"/>
          </a:p>
        </p:txBody>
      </p:sp>
      <p:sp>
        <p:nvSpPr>
          <p:cNvPr id="1048740" name="Slide Number Placeholder 3"/>
          <p:cNvSpPr>
            <a:spLocks noGrp="1" noEditPoints="1"/>
          </p:cNvSpPr>
          <p:nvPr>
            <p:ph type="sldNum" sz="quarter" idx="5"/>
          </p:nvPr>
        </p:nvSpPr>
        <p:spPr>
          <a:prstGeom prst="rect"/>
        </p:spPr>
        <p:txBody>
          <a:bodyPr/>
          <a:p>
            <a:fld id="{C841C64E-35EE-4FAB-B88E-38D2C74E8E56}" type="slidenum">
              <a:rPr lang="en-US" smtClean="0"/>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68" name=""/>
        <p:cNvGrpSpPr/>
        <p:nvPr/>
      </p:nvGrpSpPr>
      <p:grpSpPr>
        <a:xfrm>
          <a:off x="0" y="0"/>
          <a:ext cx="0" cy="0"/>
          <a:chOff x="0" y="0"/>
          <a:chExt cx="0" cy="0"/>
        </a:xfrm>
      </p:grpSpPr>
      <p:sp>
        <p:nvSpPr>
          <p:cNvPr id="1048743"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744" name="Text Placeholder 2"/>
          <p:cNvSpPr>
            <a:spLocks noGrp="1" noEditPoints="1"/>
          </p:cNvSpPr>
          <p:nvPr>
            <p:ph type="body" idx="3"/>
          </p:nvPr>
        </p:nvSpPr>
        <p:spPr>
          <a:prstGeom prst="rect"/>
        </p:spPr>
        <p:txBody>
          <a:bodyPr/>
          <a:p>
            <a:endParaRPr lang="en-US"/>
          </a:p>
        </p:txBody>
      </p:sp>
      <p:sp>
        <p:nvSpPr>
          <p:cNvPr id="1048745" name="Slide Number Placeholder 3"/>
          <p:cNvSpPr>
            <a:spLocks noGrp="1" noEditPoints="1"/>
          </p:cNvSpPr>
          <p:nvPr>
            <p:ph type="sldNum" sz="quarter" idx="5"/>
          </p:nvPr>
        </p:nvSpPr>
        <p:spPr>
          <a:prstGeom prst="rect"/>
        </p:spPr>
        <p:txBody>
          <a:bodyPr/>
          <a:p>
            <a:fld id="{1866A6AE-DBCA-4D59-8AA9-257E95824EDA}" type="slidenum">
              <a:rPr lang="en-US" smtClean="0"/>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90" name=""/>
        <p:cNvGrpSpPr/>
        <p:nvPr/>
      </p:nvGrpSpPr>
      <p:grpSpPr>
        <a:xfrm>
          <a:off x="0" y="0"/>
          <a:ext cx="0" cy="0"/>
          <a:chOff x="0" y="0"/>
          <a:chExt cx="0" cy="0"/>
        </a:xfrm>
      </p:grpSpPr>
      <p:sp>
        <p:nvSpPr>
          <p:cNvPr id="1048604"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605" name="Text Placeholder 2"/>
          <p:cNvSpPr>
            <a:spLocks noGrp="1" noEditPoints="1"/>
          </p:cNvSpPr>
          <p:nvPr>
            <p:ph type="body" idx="3"/>
          </p:nvPr>
        </p:nvSpPr>
        <p:spPr>
          <a:prstGeom prst="rect"/>
        </p:spPr>
        <p:txBody>
          <a:bodyPr/>
          <a:p>
            <a:endParaRPr lang="en-US"/>
          </a:p>
        </p:txBody>
      </p:sp>
      <p:sp>
        <p:nvSpPr>
          <p:cNvPr id="1048606" name="Slide Number Placeholder 3"/>
          <p:cNvSpPr>
            <a:spLocks noGrp="1" noEditPoints="1"/>
          </p:cNvSpPr>
          <p:nvPr>
            <p:ph type="sldNum" sz="quarter" idx="5"/>
          </p:nvPr>
        </p:nvSpPr>
        <p:spPr>
          <a:prstGeom prst="rect"/>
        </p:spPr>
        <p:txBody>
          <a:bodyPr/>
          <a:p>
            <a:fld id="{3422F2CB-7505-48F8-919C-1BE0F7105BCF}" type="slidenum">
              <a:rPr lang="en-US" smtClean="0"/>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71" name=""/>
        <p:cNvGrpSpPr/>
        <p:nvPr/>
      </p:nvGrpSpPr>
      <p:grpSpPr>
        <a:xfrm>
          <a:off x="0" y="0"/>
          <a:ext cx="0" cy="0"/>
          <a:chOff x="0" y="0"/>
          <a:chExt cx="0" cy="0"/>
        </a:xfrm>
      </p:grpSpPr>
      <p:sp>
        <p:nvSpPr>
          <p:cNvPr id="1048748"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749" name="Text Placeholder 2"/>
          <p:cNvSpPr>
            <a:spLocks noGrp="1" noEditPoints="1"/>
          </p:cNvSpPr>
          <p:nvPr>
            <p:ph type="body" idx="3"/>
          </p:nvPr>
        </p:nvSpPr>
        <p:spPr>
          <a:prstGeom prst="rect"/>
        </p:spPr>
        <p:txBody>
          <a:bodyPr/>
          <a:p>
            <a:endParaRPr lang="en-US"/>
          </a:p>
        </p:txBody>
      </p:sp>
      <p:sp>
        <p:nvSpPr>
          <p:cNvPr id="1048750" name="Slide Number Placeholder 3"/>
          <p:cNvSpPr>
            <a:spLocks noGrp="1" noEditPoints="1"/>
          </p:cNvSpPr>
          <p:nvPr>
            <p:ph type="sldNum" sz="quarter" idx="5"/>
          </p:nvPr>
        </p:nvSpPr>
        <p:spPr>
          <a:prstGeom prst="rect"/>
        </p:spPr>
        <p:txBody>
          <a:bodyPr/>
          <a:p>
            <a:fld id="{58D67173-B4DE-4CB4-8473-19D71DF1663D}" type="slidenum">
              <a:rPr lang="en-US" smtClean="0"/>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74" name=""/>
        <p:cNvGrpSpPr/>
        <p:nvPr/>
      </p:nvGrpSpPr>
      <p:grpSpPr>
        <a:xfrm>
          <a:off x="0" y="0"/>
          <a:ext cx="0" cy="0"/>
          <a:chOff x="0" y="0"/>
          <a:chExt cx="0" cy="0"/>
        </a:xfrm>
      </p:grpSpPr>
      <p:sp>
        <p:nvSpPr>
          <p:cNvPr id="1048753"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754" name="Text Placeholder 2"/>
          <p:cNvSpPr>
            <a:spLocks noGrp="1" noEditPoints="1"/>
          </p:cNvSpPr>
          <p:nvPr>
            <p:ph type="body" idx="3"/>
          </p:nvPr>
        </p:nvSpPr>
        <p:spPr>
          <a:prstGeom prst="rect"/>
        </p:spPr>
        <p:txBody>
          <a:bodyPr/>
          <a:p>
            <a:endParaRPr lang="en-US"/>
          </a:p>
        </p:txBody>
      </p:sp>
      <p:sp>
        <p:nvSpPr>
          <p:cNvPr id="1048755" name="Slide Number Placeholder 3"/>
          <p:cNvSpPr>
            <a:spLocks noGrp="1" noEditPoints="1"/>
          </p:cNvSpPr>
          <p:nvPr>
            <p:ph type="sldNum" sz="quarter" idx="5"/>
          </p:nvPr>
        </p:nvSpPr>
        <p:spPr>
          <a:prstGeom prst="rect"/>
        </p:spPr>
        <p:txBody>
          <a:bodyPr/>
          <a:p>
            <a:fld id="{66AE6BC1-FCDF-48A2-80E1-470AC1F13795}" type="slidenum">
              <a:rPr lang="en-US" smtClean="0"/>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77" name=""/>
        <p:cNvGrpSpPr/>
        <p:nvPr/>
      </p:nvGrpSpPr>
      <p:grpSpPr>
        <a:xfrm>
          <a:off x="0" y="0"/>
          <a:ext cx="0" cy="0"/>
          <a:chOff x="0" y="0"/>
          <a:chExt cx="0" cy="0"/>
        </a:xfrm>
      </p:grpSpPr>
      <p:sp>
        <p:nvSpPr>
          <p:cNvPr id="1048758"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759" name="Text Placeholder 2"/>
          <p:cNvSpPr>
            <a:spLocks noGrp="1" noEditPoints="1"/>
          </p:cNvSpPr>
          <p:nvPr>
            <p:ph type="body" idx="3"/>
          </p:nvPr>
        </p:nvSpPr>
        <p:spPr>
          <a:prstGeom prst="rect"/>
        </p:spPr>
        <p:txBody>
          <a:bodyPr/>
          <a:p>
            <a:endParaRPr lang="en-US"/>
          </a:p>
        </p:txBody>
      </p:sp>
      <p:sp>
        <p:nvSpPr>
          <p:cNvPr id="1048760" name="Slide Number Placeholder 3"/>
          <p:cNvSpPr>
            <a:spLocks noGrp="1" noEditPoints="1"/>
          </p:cNvSpPr>
          <p:nvPr>
            <p:ph type="sldNum" sz="quarter" idx="5"/>
          </p:nvPr>
        </p:nvSpPr>
        <p:spPr>
          <a:prstGeom prst="rect"/>
        </p:spPr>
        <p:txBody>
          <a:bodyPr/>
          <a:p>
            <a:fld id="{44771C2E-FCB7-4366-9AC8-B727286BF7B4}" type="slidenum">
              <a:rPr lang="en-US" smtClean="0"/>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80" name=""/>
        <p:cNvGrpSpPr/>
        <p:nvPr/>
      </p:nvGrpSpPr>
      <p:grpSpPr>
        <a:xfrm>
          <a:off x="0" y="0"/>
          <a:ext cx="0" cy="0"/>
          <a:chOff x="0" y="0"/>
          <a:chExt cx="0" cy="0"/>
        </a:xfrm>
      </p:grpSpPr>
      <p:sp>
        <p:nvSpPr>
          <p:cNvPr id="1048763"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764" name="Text Placeholder 2"/>
          <p:cNvSpPr>
            <a:spLocks noGrp="1" noEditPoints="1"/>
          </p:cNvSpPr>
          <p:nvPr>
            <p:ph type="body" idx="3"/>
          </p:nvPr>
        </p:nvSpPr>
        <p:spPr>
          <a:prstGeom prst="rect"/>
        </p:spPr>
        <p:txBody>
          <a:bodyPr/>
          <a:p>
            <a:endParaRPr lang="en-US"/>
          </a:p>
        </p:txBody>
      </p:sp>
      <p:sp>
        <p:nvSpPr>
          <p:cNvPr id="1048765" name="Slide Number Placeholder 3"/>
          <p:cNvSpPr>
            <a:spLocks noGrp="1" noEditPoints="1"/>
          </p:cNvSpPr>
          <p:nvPr>
            <p:ph type="sldNum" sz="quarter" idx="5"/>
          </p:nvPr>
        </p:nvSpPr>
        <p:spPr>
          <a:prstGeom prst="rect"/>
        </p:spPr>
        <p:txBody>
          <a:bodyPr/>
          <a:p>
            <a:fld id="{BF428153-680E-4AE0-ABD8-1DE4C4E87DD2}" type="slidenum">
              <a:rPr lang="en-US" smtClean="0"/>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83" name=""/>
        <p:cNvGrpSpPr/>
        <p:nvPr/>
      </p:nvGrpSpPr>
      <p:grpSpPr>
        <a:xfrm>
          <a:off x="0" y="0"/>
          <a:ext cx="0" cy="0"/>
          <a:chOff x="0" y="0"/>
          <a:chExt cx="0" cy="0"/>
        </a:xfrm>
      </p:grpSpPr>
      <p:sp>
        <p:nvSpPr>
          <p:cNvPr id="1048768"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769" name="Text Placeholder 2"/>
          <p:cNvSpPr>
            <a:spLocks noGrp="1" noEditPoints="1"/>
          </p:cNvSpPr>
          <p:nvPr>
            <p:ph type="body" idx="3"/>
          </p:nvPr>
        </p:nvSpPr>
        <p:spPr>
          <a:prstGeom prst="rect"/>
        </p:spPr>
        <p:txBody>
          <a:bodyPr/>
          <a:p>
            <a:endParaRPr lang="en-US"/>
          </a:p>
        </p:txBody>
      </p:sp>
      <p:sp>
        <p:nvSpPr>
          <p:cNvPr id="1048770" name="Slide Number Placeholder 3"/>
          <p:cNvSpPr>
            <a:spLocks noGrp="1" noEditPoints="1"/>
          </p:cNvSpPr>
          <p:nvPr>
            <p:ph type="sldNum" sz="quarter" idx="5"/>
          </p:nvPr>
        </p:nvSpPr>
        <p:spPr>
          <a:prstGeom prst="rect"/>
        </p:spPr>
        <p:txBody>
          <a:bodyPr/>
          <a:p>
            <a:fld id="{8E167571-37FC-4BE6-BE33-6BA1F5A90FAD}" type="slidenum">
              <a:rPr lang="en-US" smtClean="0"/>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86" name=""/>
        <p:cNvGrpSpPr/>
        <p:nvPr/>
      </p:nvGrpSpPr>
      <p:grpSpPr>
        <a:xfrm>
          <a:off x="0" y="0"/>
          <a:ext cx="0" cy="0"/>
          <a:chOff x="0" y="0"/>
          <a:chExt cx="0" cy="0"/>
        </a:xfrm>
      </p:grpSpPr>
      <p:sp>
        <p:nvSpPr>
          <p:cNvPr id="1048773"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774" name="Text Placeholder 2"/>
          <p:cNvSpPr>
            <a:spLocks noGrp="1" noEditPoints="1"/>
          </p:cNvSpPr>
          <p:nvPr>
            <p:ph type="body" idx="3"/>
          </p:nvPr>
        </p:nvSpPr>
        <p:spPr>
          <a:prstGeom prst="rect"/>
        </p:spPr>
        <p:txBody>
          <a:bodyPr/>
          <a:p>
            <a:endParaRPr lang="en-US"/>
          </a:p>
        </p:txBody>
      </p:sp>
      <p:sp>
        <p:nvSpPr>
          <p:cNvPr id="1048775" name="Slide Number Placeholder 3"/>
          <p:cNvSpPr>
            <a:spLocks noGrp="1" noEditPoints="1"/>
          </p:cNvSpPr>
          <p:nvPr>
            <p:ph type="sldNum" sz="quarter" idx="5"/>
          </p:nvPr>
        </p:nvSpPr>
        <p:spPr>
          <a:prstGeom prst="rect"/>
        </p:spPr>
        <p:txBody>
          <a:bodyPr/>
          <a:p>
            <a:fld id="{C35BBC2B-58F8-4F03-ADE9-2BEB365F3A04}" type="slidenum">
              <a:rPr lang="en-US" smtClean="0"/>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89" name=""/>
        <p:cNvGrpSpPr/>
        <p:nvPr/>
      </p:nvGrpSpPr>
      <p:grpSpPr>
        <a:xfrm>
          <a:off x="0" y="0"/>
          <a:ext cx="0" cy="0"/>
          <a:chOff x="0" y="0"/>
          <a:chExt cx="0" cy="0"/>
        </a:xfrm>
      </p:grpSpPr>
      <p:sp>
        <p:nvSpPr>
          <p:cNvPr id="1048778"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779" name="Text Placeholder 2"/>
          <p:cNvSpPr>
            <a:spLocks noGrp="1" noEditPoints="1"/>
          </p:cNvSpPr>
          <p:nvPr>
            <p:ph type="body" idx="3"/>
          </p:nvPr>
        </p:nvSpPr>
        <p:spPr>
          <a:prstGeom prst="rect"/>
        </p:spPr>
        <p:txBody>
          <a:bodyPr/>
          <a:p>
            <a:endParaRPr lang="en-US"/>
          </a:p>
        </p:txBody>
      </p:sp>
      <p:sp>
        <p:nvSpPr>
          <p:cNvPr id="1048780" name="Slide Number Placeholder 3"/>
          <p:cNvSpPr>
            <a:spLocks noGrp="1" noEditPoints="1"/>
          </p:cNvSpPr>
          <p:nvPr>
            <p:ph type="sldNum" sz="quarter" idx="5"/>
          </p:nvPr>
        </p:nvSpPr>
        <p:spPr>
          <a:prstGeom prst="rect"/>
        </p:spPr>
        <p:txBody>
          <a:bodyPr/>
          <a:p>
            <a:fld id="{B63FD036-947E-41FC-A14C-548193D411EF}" type="slidenum">
              <a:rPr lang="en-US" smtClean="0"/>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92" name=""/>
        <p:cNvGrpSpPr/>
        <p:nvPr/>
      </p:nvGrpSpPr>
      <p:grpSpPr>
        <a:xfrm>
          <a:off x="0" y="0"/>
          <a:ext cx="0" cy="0"/>
          <a:chOff x="0" y="0"/>
          <a:chExt cx="0" cy="0"/>
        </a:xfrm>
      </p:grpSpPr>
      <p:sp>
        <p:nvSpPr>
          <p:cNvPr id="1048783"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784" name="Text Placeholder 2"/>
          <p:cNvSpPr>
            <a:spLocks noGrp="1" noEditPoints="1"/>
          </p:cNvSpPr>
          <p:nvPr>
            <p:ph type="body" idx="3"/>
          </p:nvPr>
        </p:nvSpPr>
        <p:spPr>
          <a:prstGeom prst="rect"/>
        </p:spPr>
        <p:txBody>
          <a:bodyPr/>
          <a:p>
            <a:endParaRPr lang="en-US"/>
          </a:p>
        </p:txBody>
      </p:sp>
      <p:sp>
        <p:nvSpPr>
          <p:cNvPr id="1048785" name="Slide Number Placeholder 3"/>
          <p:cNvSpPr>
            <a:spLocks noGrp="1" noEditPoints="1"/>
          </p:cNvSpPr>
          <p:nvPr>
            <p:ph type="sldNum" sz="quarter" idx="5"/>
          </p:nvPr>
        </p:nvSpPr>
        <p:spPr>
          <a:prstGeom prst="rect"/>
        </p:spPr>
        <p:txBody>
          <a:bodyPr/>
          <a:p>
            <a:fld id="{E95AE5CF-BA3D-47B3-926E-B0B1E5074BA1}" type="slidenum">
              <a:rPr lang="en-US" smtClean="0"/>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95" name=""/>
        <p:cNvGrpSpPr/>
        <p:nvPr/>
      </p:nvGrpSpPr>
      <p:grpSpPr>
        <a:xfrm>
          <a:off x="0" y="0"/>
          <a:ext cx="0" cy="0"/>
          <a:chOff x="0" y="0"/>
          <a:chExt cx="0" cy="0"/>
        </a:xfrm>
      </p:grpSpPr>
      <p:sp>
        <p:nvSpPr>
          <p:cNvPr id="1048788"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789" name="Text Placeholder 2"/>
          <p:cNvSpPr>
            <a:spLocks noGrp="1" noEditPoints="1"/>
          </p:cNvSpPr>
          <p:nvPr>
            <p:ph type="body" idx="3"/>
          </p:nvPr>
        </p:nvSpPr>
        <p:spPr>
          <a:prstGeom prst="rect"/>
        </p:spPr>
        <p:txBody>
          <a:bodyPr/>
          <a:p>
            <a:endParaRPr lang="en-US"/>
          </a:p>
        </p:txBody>
      </p:sp>
      <p:sp>
        <p:nvSpPr>
          <p:cNvPr id="1048790" name="Slide Number Placeholder 3"/>
          <p:cNvSpPr>
            <a:spLocks noGrp="1" noEditPoints="1"/>
          </p:cNvSpPr>
          <p:nvPr>
            <p:ph type="sldNum" sz="quarter" idx="5"/>
          </p:nvPr>
        </p:nvSpPr>
        <p:spPr>
          <a:prstGeom prst="rect"/>
        </p:spPr>
        <p:txBody>
          <a:bodyPr/>
          <a:p>
            <a:fld id="{E642AFDD-1515-43D6-98E4-BBDEE4D6F2F9}" type="slidenum">
              <a:rPr lang="en-US" smtClean="0"/>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98" name=""/>
        <p:cNvGrpSpPr/>
        <p:nvPr/>
      </p:nvGrpSpPr>
      <p:grpSpPr>
        <a:xfrm>
          <a:off x="0" y="0"/>
          <a:ext cx="0" cy="0"/>
          <a:chOff x="0" y="0"/>
          <a:chExt cx="0" cy="0"/>
        </a:xfrm>
      </p:grpSpPr>
      <p:sp>
        <p:nvSpPr>
          <p:cNvPr id="1048793"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794" name="Text Placeholder 2"/>
          <p:cNvSpPr>
            <a:spLocks noGrp="1" noEditPoints="1"/>
          </p:cNvSpPr>
          <p:nvPr>
            <p:ph type="body" idx="3"/>
          </p:nvPr>
        </p:nvSpPr>
        <p:spPr>
          <a:prstGeom prst="rect"/>
        </p:spPr>
        <p:txBody>
          <a:bodyPr/>
          <a:p>
            <a:endParaRPr lang="en-US"/>
          </a:p>
        </p:txBody>
      </p:sp>
      <p:sp>
        <p:nvSpPr>
          <p:cNvPr id="1048795" name="Slide Number Placeholder 3"/>
          <p:cNvSpPr>
            <a:spLocks noGrp="1" noEditPoints="1"/>
          </p:cNvSpPr>
          <p:nvPr>
            <p:ph type="sldNum" sz="quarter" idx="5"/>
          </p:nvPr>
        </p:nvSpPr>
        <p:spPr>
          <a:prstGeom prst="rect"/>
        </p:spPr>
        <p:txBody>
          <a:bodyPr/>
          <a:p>
            <a:fld id="{85078CB1-BADF-4077-95F3-869580EA6B6D}" type="slidenum">
              <a:rPr lang="en-US" smtClean="0"/>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93" name=""/>
        <p:cNvGrpSpPr/>
        <p:nvPr/>
      </p:nvGrpSpPr>
      <p:grpSpPr>
        <a:xfrm>
          <a:off x="0" y="0"/>
          <a:ext cx="0" cy="0"/>
          <a:chOff x="0" y="0"/>
          <a:chExt cx="0" cy="0"/>
        </a:xfrm>
      </p:grpSpPr>
      <p:sp>
        <p:nvSpPr>
          <p:cNvPr id="1048609"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610" name="Text Placeholder 2"/>
          <p:cNvSpPr>
            <a:spLocks noGrp="1" noEditPoints="1"/>
          </p:cNvSpPr>
          <p:nvPr>
            <p:ph type="body" idx="3"/>
          </p:nvPr>
        </p:nvSpPr>
        <p:spPr>
          <a:prstGeom prst="rect"/>
        </p:spPr>
        <p:txBody>
          <a:bodyPr/>
          <a:p>
            <a:endParaRPr lang="en-US"/>
          </a:p>
        </p:txBody>
      </p:sp>
      <p:sp>
        <p:nvSpPr>
          <p:cNvPr id="1048611" name="Slide Number Placeholder 3"/>
          <p:cNvSpPr>
            <a:spLocks noGrp="1" noEditPoints="1"/>
          </p:cNvSpPr>
          <p:nvPr>
            <p:ph type="sldNum" sz="quarter" idx="5"/>
          </p:nvPr>
        </p:nvSpPr>
        <p:spPr>
          <a:prstGeom prst="rect"/>
        </p:spPr>
        <p:txBody>
          <a:bodyPr/>
          <a:p>
            <a:fld id="{FAD598C1-BAB8-4105-8F6F-D3DBD241C655}" type="slidenum">
              <a:rPr lang="en-US" smtClean="0"/>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201" name=""/>
        <p:cNvGrpSpPr/>
        <p:nvPr/>
      </p:nvGrpSpPr>
      <p:grpSpPr>
        <a:xfrm>
          <a:off x="0" y="0"/>
          <a:ext cx="0" cy="0"/>
          <a:chOff x="0" y="0"/>
          <a:chExt cx="0" cy="0"/>
        </a:xfrm>
      </p:grpSpPr>
      <p:sp>
        <p:nvSpPr>
          <p:cNvPr id="1048798"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799" name="Text Placeholder 2"/>
          <p:cNvSpPr>
            <a:spLocks noGrp="1" noEditPoints="1"/>
          </p:cNvSpPr>
          <p:nvPr>
            <p:ph type="body" idx="3"/>
          </p:nvPr>
        </p:nvSpPr>
        <p:spPr>
          <a:prstGeom prst="rect"/>
        </p:spPr>
        <p:txBody>
          <a:bodyPr/>
          <a:p>
            <a:endParaRPr lang="en-US"/>
          </a:p>
        </p:txBody>
      </p:sp>
      <p:sp>
        <p:nvSpPr>
          <p:cNvPr id="1048800" name="Slide Number Placeholder 3"/>
          <p:cNvSpPr>
            <a:spLocks noGrp="1" noEditPoints="1"/>
          </p:cNvSpPr>
          <p:nvPr>
            <p:ph type="sldNum" sz="quarter" idx="5"/>
          </p:nvPr>
        </p:nvSpPr>
        <p:spPr>
          <a:prstGeom prst="rect"/>
        </p:spPr>
        <p:txBody>
          <a:bodyPr/>
          <a:p>
            <a:fld id="{E5080BC0-F218-46E4-96D4-D58B86D84E5C}" type="slidenum">
              <a:rPr lang="en-US" smtClean="0"/>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204" name=""/>
        <p:cNvGrpSpPr/>
        <p:nvPr/>
      </p:nvGrpSpPr>
      <p:grpSpPr>
        <a:xfrm>
          <a:off x="0" y="0"/>
          <a:ext cx="0" cy="0"/>
          <a:chOff x="0" y="0"/>
          <a:chExt cx="0" cy="0"/>
        </a:xfrm>
      </p:grpSpPr>
      <p:sp>
        <p:nvSpPr>
          <p:cNvPr id="1048804"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805" name="Text Placeholder 2"/>
          <p:cNvSpPr>
            <a:spLocks noGrp="1" noEditPoints="1"/>
          </p:cNvSpPr>
          <p:nvPr>
            <p:ph type="body" idx="3"/>
          </p:nvPr>
        </p:nvSpPr>
        <p:spPr>
          <a:prstGeom prst="rect"/>
        </p:spPr>
        <p:txBody>
          <a:bodyPr/>
          <a:p>
            <a:endParaRPr lang="en-US"/>
          </a:p>
        </p:txBody>
      </p:sp>
      <p:sp>
        <p:nvSpPr>
          <p:cNvPr id="1048806" name="Slide Number Placeholder 3"/>
          <p:cNvSpPr>
            <a:spLocks noGrp="1" noEditPoints="1"/>
          </p:cNvSpPr>
          <p:nvPr>
            <p:ph type="sldNum" sz="quarter" idx="5"/>
          </p:nvPr>
        </p:nvSpPr>
        <p:spPr>
          <a:prstGeom prst="rect"/>
        </p:spPr>
        <p:txBody>
          <a:bodyPr/>
          <a:p>
            <a:fld id="{BF85D79C-E3F3-478A-BB72-7F91708B21CC}" type="slidenum">
              <a:rPr lang="en-US" smtClean="0"/>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207" name=""/>
        <p:cNvGrpSpPr/>
        <p:nvPr/>
      </p:nvGrpSpPr>
      <p:grpSpPr>
        <a:xfrm>
          <a:off x="0" y="0"/>
          <a:ext cx="0" cy="0"/>
          <a:chOff x="0" y="0"/>
          <a:chExt cx="0" cy="0"/>
        </a:xfrm>
      </p:grpSpPr>
      <p:sp>
        <p:nvSpPr>
          <p:cNvPr id="1048809"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810" name="Text Placeholder 2"/>
          <p:cNvSpPr>
            <a:spLocks noGrp="1" noEditPoints="1"/>
          </p:cNvSpPr>
          <p:nvPr>
            <p:ph type="body" idx="3"/>
          </p:nvPr>
        </p:nvSpPr>
        <p:spPr>
          <a:prstGeom prst="rect"/>
        </p:spPr>
        <p:txBody>
          <a:bodyPr/>
          <a:p>
            <a:endParaRPr lang="en-US"/>
          </a:p>
        </p:txBody>
      </p:sp>
      <p:sp>
        <p:nvSpPr>
          <p:cNvPr id="1048811" name="Slide Number Placeholder 3"/>
          <p:cNvSpPr>
            <a:spLocks noGrp="1" noEditPoints="1"/>
          </p:cNvSpPr>
          <p:nvPr>
            <p:ph type="sldNum" sz="quarter" idx="5"/>
          </p:nvPr>
        </p:nvSpPr>
        <p:spPr>
          <a:prstGeom prst="rect"/>
        </p:spPr>
        <p:txBody>
          <a:bodyPr/>
          <a:p>
            <a:fld id="{53602F1B-D005-4922-866E-956780C4690F}" type="slidenum">
              <a:rPr lang="en-US" smtClean="0"/>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210" name=""/>
        <p:cNvGrpSpPr/>
        <p:nvPr/>
      </p:nvGrpSpPr>
      <p:grpSpPr>
        <a:xfrm>
          <a:off x="0" y="0"/>
          <a:ext cx="0" cy="0"/>
          <a:chOff x="0" y="0"/>
          <a:chExt cx="0" cy="0"/>
        </a:xfrm>
      </p:grpSpPr>
      <p:sp>
        <p:nvSpPr>
          <p:cNvPr id="1048814"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815" name="Text Placeholder 2"/>
          <p:cNvSpPr>
            <a:spLocks noGrp="1" noEditPoints="1"/>
          </p:cNvSpPr>
          <p:nvPr>
            <p:ph type="body" idx="3"/>
          </p:nvPr>
        </p:nvSpPr>
        <p:spPr>
          <a:prstGeom prst="rect"/>
        </p:spPr>
        <p:txBody>
          <a:bodyPr/>
          <a:p>
            <a:endParaRPr lang="en-US"/>
          </a:p>
        </p:txBody>
      </p:sp>
      <p:sp>
        <p:nvSpPr>
          <p:cNvPr id="1048816" name="Slide Number Placeholder 3"/>
          <p:cNvSpPr>
            <a:spLocks noGrp="1" noEditPoints="1"/>
          </p:cNvSpPr>
          <p:nvPr>
            <p:ph type="sldNum" sz="quarter" idx="5"/>
          </p:nvPr>
        </p:nvSpPr>
        <p:spPr>
          <a:prstGeom prst="rect"/>
        </p:spPr>
        <p:txBody>
          <a:bodyPr/>
          <a:p>
            <a:fld id="{CBC21CEC-9AC6-4EC8-999E-C34F1B0CA596}" type="slidenum">
              <a:rPr lang="en-US" smtClean="0"/>
              <a:t>43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213" name=""/>
        <p:cNvGrpSpPr/>
        <p:nvPr/>
      </p:nvGrpSpPr>
      <p:grpSpPr>
        <a:xfrm>
          <a:off x="0" y="0"/>
          <a:ext cx="0" cy="0"/>
          <a:chOff x="0" y="0"/>
          <a:chExt cx="0" cy="0"/>
        </a:xfrm>
      </p:grpSpPr>
      <p:sp>
        <p:nvSpPr>
          <p:cNvPr id="1048820" name="Slide Image Placeholder 1"/>
          <p:cNvSpPr>
            <a:spLocks noChangeAspect="1" noRot="1" noGrp="1" noEditPoints="1"/>
          </p:cNvSpPr>
          <p:nvPr>
            <p:ph type="sldImg"/>
          </p:nvPr>
        </p:nvSpPr>
        <p:spPr>
          <a:xfrm>
            <a:off x="1143000" y="685800"/>
            <a:ext cx="4572000" cy="3429000"/>
          </a:xfrm>
          <a:prstGeom prst="rect"/>
        </p:spPr>
        <p:txBody>
          <a:bodyPr/>
          <a:p/>
        </p:txBody>
      </p:sp>
      <p:sp>
        <p:nvSpPr>
          <p:cNvPr id="1048821" name="Text Placeholder 2"/>
          <p:cNvSpPr>
            <a:spLocks noGrp="1" noEditPoints="1"/>
          </p:cNvSpPr>
          <p:nvPr>
            <p:ph type="body" idx="3"/>
          </p:nvPr>
        </p:nvSpPr>
        <p:spPr>
          <a:prstGeom prst="rect"/>
        </p:spPr>
        <p:txBody>
          <a:bodyPr/>
          <a:p>
            <a:endParaRPr lang="en-US"/>
          </a:p>
        </p:txBody>
      </p:sp>
      <p:sp>
        <p:nvSpPr>
          <p:cNvPr id="1048822" name="Slide Number Placeholder 3"/>
          <p:cNvSpPr>
            <a:spLocks noGrp="1" noEditPoints="1"/>
          </p:cNvSpPr>
          <p:nvPr>
            <p:ph type="sldNum" sz="quarter" idx="5"/>
          </p:nvPr>
        </p:nvSpPr>
        <p:spPr>
          <a:prstGeom prst="rect"/>
        </p:spPr>
        <p:txBody>
          <a:bodyPr/>
          <a:p>
            <a:fld id="{2CBAB7F5-BDF7-49FF-8BD7-194056D0EB69}" type="slidenum">
              <a:rPr lang="en-US" smtClean="0"/>
              <a:t>44</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216" name=""/>
        <p:cNvGrpSpPr/>
        <p:nvPr/>
      </p:nvGrpSpPr>
      <p:grpSpPr>
        <a:xfrm>
          <a:off x="0" y="0"/>
          <a:ext cx="0" cy="0"/>
          <a:chOff x="0" y="0"/>
          <a:chExt cx="0" cy="0"/>
        </a:xfrm>
      </p:grpSpPr>
      <p:sp>
        <p:nvSpPr>
          <p:cNvPr id="1048825"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826" name="Text Placeholder 2"/>
          <p:cNvSpPr>
            <a:spLocks noGrp="1" noEditPoints="1"/>
          </p:cNvSpPr>
          <p:nvPr>
            <p:ph type="body" idx="3"/>
          </p:nvPr>
        </p:nvSpPr>
        <p:spPr>
          <a:prstGeom prst="rect"/>
        </p:spPr>
        <p:txBody>
          <a:bodyPr/>
          <a:p>
            <a:endParaRPr lang="en-US"/>
          </a:p>
        </p:txBody>
      </p:sp>
      <p:sp>
        <p:nvSpPr>
          <p:cNvPr id="1048827" name="Slide Number Placeholder 3"/>
          <p:cNvSpPr>
            <a:spLocks noGrp="1" noEditPoints="1"/>
          </p:cNvSpPr>
          <p:nvPr>
            <p:ph type="sldNum" sz="quarter" idx="5"/>
          </p:nvPr>
        </p:nvSpPr>
        <p:spPr>
          <a:prstGeom prst="rect"/>
        </p:spPr>
        <p:txBody>
          <a:bodyPr/>
          <a:p>
            <a:fld id="{539AD29F-6CFD-4F82-B95E-6E078D29AF57}" type="slidenum">
              <a:rPr lang="en-US" smtClean="0"/>
              <a:t>45</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219" name=""/>
        <p:cNvGrpSpPr/>
        <p:nvPr/>
      </p:nvGrpSpPr>
      <p:grpSpPr>
        <a:xfrm>
          <a:off x="0" y="0"/>
          <a:ext cx="0" cy="0"/>
          <a:chOff x="0" y="0"/>
          <a:chExt cx="0" cy="0"/>
        </a:xfrm>
      </p:grpSpPr>
      <p:sp>
        <p:nvSpPr>
          <p:cNvPr id="1048830"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831" name="Text Placeholder 2"/>
          <p:cNvSpPr>
            <a:spLocks noGrp="1" noEditPoints="1"/>
          </p:cNvSpPr>
          <p:nvPr>
            <p:ph type="body" idx="3"/>
          </p:nvPr>
        </p:nvSpPr>
        <p:spPr>
          <a:prstGeom prst="rect"/>
        </p:spPr>
        <p:txBody>
          <a:bodyPr/>
          <a:p>
            <a:endParaRPr lang="en-US"/>
          </a:p>
        </p:txBody>
      </p:sp>
      <p:sp>
        <p:nvSpPr>
          <p:cNvPr id="1048832" name="Slide Number Placeholder 3"/>
          <p:cNvSpPr>
            <a:spLocks noGrp="1" noEditPoints="1"/>
          </p:cNvSpPr>
          <p:nvPr>
            <p:ph type="sldNum" sz="quarter" idx="5"/>
          </p:nvPr>
        </p:nvSpPr>
        <p:spPr>
          <a:prstGeom prst="rect"/>
        </p:spPr>
        <p:txBody>
          <a:bodyPr/>
          <a:p>
            <a:fld id="{4CC8EE7E-8831-4E63-9F8C-3426B6E08EDC}" type="slidenum">
              <a:rPr lang="en-US" smtClean="0"/>
              <a:t>46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222" name=""/>
        <p:cNvGrpSpPr/>
        <p:nvPr/>
      </p:nvGrpSpPr>
      <p:grpSpPr>
        <a:xfrm>
          <a:off x="0" y="0"/>
          <a:ext cx="0" cy="0"/>
          <a:chOff x="0" y="0"/>
          <a:chExt cx="0" cy="0"/>
        </a:xfrm>
      </p:grpSpPr>
      <p:sp>
        <p:nvSpPr>
          <p:cNvPr id="1048835"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836" name="Text Placeholder 2"/>
          <p:cNvSpPr>
            <a:spLocks noGrp="1" noEditPoints="1"/>
          </p:cNvSpPr>
          <p:nvPr>
            <p:ph type="body" idx="3"/>
          </p:nvPr>
        </p:nvSpPr>
        <p:spPr>
          <a:prstGeom prst="rect"/>
        </p:spPr>
        <p:txBody>
          <a:bodyPr/>
          <a:p>
            <a:endParaRPr lang="en-US"/>
          </a:p>
        </p:txBody>
      </p:sp>
      <p:sp>
        <p:nvSpPr>
          <p:cNvPr id="1048837" name="Slide Number Placeholder 3"/>
          <p:cNvSpPr>
            <a:spLocks noGrp="1" noEditPoints="1"/>
          </p:cNvSpPr>
          <p:nvPr>
            <p:ph type="sldNum" sz="quarter" idx="5"/>
          </p:nvPr>
        </p:nvSpPr>
        <p:spPr>
          <a:prstGeom prst="rect"/>
        </p:spPr>
        <p:txBody>
          <a:bodyPr/>
          <a:p>
            <a:fld id="{59290E58-CBCF-421D-978F-FA1C5EC45A2B}" type="slidenum">
              <a:rPr lang="en-US" smtClean="0"/>
              <a:t>47</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225" name=""/>
        <p:cNvGrpSpPr/>
        <p:nvPr/>
      </p:nvGrpSpPr>
      <p:grpSpPr>
        <a:xfrm>
          <a:off x="0" y="0"/>
          <a:ext cx="0" cy="0"/>
          <a:chOff x="0" y="0"/>
          <a:chExt cx="0" cy="0"/>
        </a:xfrm>
      </p:grpSpPr>
      <p:sp>
        <p:nvSpPr>
          <p:cNvPr id="1048841"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842" name="Text Placeholder 2"/>
          <p:cNvSpPr>
            <a:spLocks noGrp="1" noEditPoints="1"/>
          </p:cNvSpPr>
          <p:nvPr>
            <p:ph type="body" idx="3"/>
          </p:nvPr>
        </p:nvSpPr>
        <p:spPr>
          <a:prstGeom prst="rect"/>
        </p:spPr>
        <p:txBody>
          <a:bodyPr/>
          <a:p>
            <a:endParaRPr lang="en-US"/>
          </a:p>
        </p:txBody>
      </p:sp>
      <p:sp>
        <p:nvSpPr>
          <p:cNvPr id="1048843" name="Slide Number Placeholder 3"/>
          <p:cNvSpPr>
            <a:spLocks noGrp="1" noEditPoints="1"/>
          </p:cNvSpPr>
          <p:nvPr>
            <p:ph type="sldNum" sz="quarter" idx="5"/>
          </p:nvPr>
        </p:nvSpPr>
        <p:spPr>
          <a:prstGeom prst="rect"/>
        </p:spPr>
        <p:txBody>
          <a:bodyPr/>
          <a:p>
            <a:fld id="{49C50725-3AC8-4E61-A45A-5972414D3CCF}" type="slidenum">
              <a:rPr lang="en-US" smtClean="0"/>
              <a:t>48</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228" name=""/>
        <p:cNvGrpSpPr/>
        <p:nvPr/>
      </p:nvGrpSpPr>
      <p:grpSpPr>
        <a:xfrm>
          <a:off x="0" y="0"/>
          <a:ext cx="0" cy="0"/>
          <a:chOff x="0" y="0"/>
          <a:chExt cx="0" cy="0"/>
        </a:xfrm>
      </p:grpSpPr>
      <p:sp>
        <p:nvSpPr>
          <p:cNvPr id="1048846"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847" name="Text Placeholder 2"/>
          <p:cNvSpPr>
            <a:spLocks noGrp="1" noEditPoints="1"/>
          </p:cNvSpPr>
          <p:nvPr>
            <p:ph type="body" idx="3"/>
          </p:nvPr>
        </p:nvSpPr>
        <p:spPr>
          <a:prstGeom prst="rect"/>
        </p:spPr>
        <p:txBody>
          <a:bodyPr/>
          <a:p>
            <a:endParaRPr lang="en-US"/>
          </a:p>
        </p:txBody>
      </p:sp>
      <p:sp>
        <p:nvSpPr>
          <p:cNvPr id="1048848" name="Slide Number Placeholder 3"/>
          <p:cNvSpPr>
            <a:spLocks noGrp="1" noEditPoints="1"/>
          </p:cNvSpPr>
          <p:nvPr>
            <p:ph type="sldNum" sz="quarter" idx="5"/>
          </p:nvPr>
        </p:nvSpPr>
        <p:spPr>
          <a:prstGeom prst="rect"/>
        </p:spPr>
        <p:txBody>
          <a:bodyPr/>
          <a:p>
            <a:fld id="{CA63CBC4-5B27-4FAE-BC40-1862CCD83727}" type="slidenum">
              <a:rPr lang="en-US" smtClean="0"/>
              <a:t>49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96" name=""/>
        <p:cNvGrpSpPr/>
        <p:nvPr/>
      </p:nvGrpSpPr>
      <p:grpSpPr>
        <a:xfrm>
          <a:off x="0" y="0"/>
          <a:ext cx="0" cy="0"/>
          <a:chOff x="0" y="0"/>
          <a:chExt cx="0" cy="0"/>
        </a:xfrm>
      </p:grpSpPr>
      <p:sp>
        <p:nvSpPr>
          <p:cNvPr id="1048615"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616" name="Text Placeholder 2"/>
          <p:cNvSpPr>
            <a:spLocks noGrp="1" noEditPoints="1"/>
          </p:cNvSpPr>
          <p:nvPr>
            <p:ph type="body" idx="3"/>
          </p:nvPr>
        </p:nvSpPr>
        <p:spPr>
          <a:prstGeom prst="rect"/>
        </p:spPr>
        <p:txBody>
          <a:bodyPr/>
          <a:p>
            <a:endParaRPr lang="en-US"/>
          </a:p>
        </p:txBody>
      </p:sp>
      <p:sp>
        <p:nvSpPr>
          <p:cNvPr id="1048617" name="Slide Number Placeholder 3"/>
          <p:cNvSpPr>
            <a:spLocks noGrp="1" noEditPoints="1"/>
          </p:cNvSpPr>
          <p:nvPr>
            <p:ph type="sldNum" sz="quarter" idx="5"/>
          </p:nvPr>
        </p:nvSpPr>
        <p:spPr>
          <a:prstGeom prst="rect"/>
        </p:spPr>
        <p:txBody>
          <a:bodyPr/>
          <a:p>
            <a:fld id="{4261DC6F-42B8-4FEE-80A2-F831B2A55584}" type="slidenum">
              <a:rPr lang="en-US" smtClean="0"/>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231" name=""/>
        <p:cNvGrpSpPr/>
        <p:nvPr/>
      </p:nvGrpSpPr>
      <p:grpSpPr>
        <a:xfrm>
          <a:off x="0" y="0"/>
          <a:ext cx="0" cy="0"/>
          <a:chOff x="0" y="0"/>
          <a:chExt cx="0" cy="0"/>
        </a:xfrm>
      </p:grpSpPr>
      <p:sp>
        <p:nvSpPr>
          <p:cNvPr id="1048851"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852" name="Text Placeholder 2"/>
          <p:cNvSpPr>
            <a:spLocks noGrp="1" noEditPoints="1"/>
          </p:cNvSpPr>
          <p:nvPr>
            <p:ph type="body" idx="3"/>
          </p:nvPr>
        </p:nvSpPr>
        <p:spPr>
          <a:prstGeom prst="rect"/>
        </p:spPr>
        <p:txBody>
          <a:bodyPr/>
          <a:p>
            <a:endParaRPr lang="en-US"/>
          </a:p>
        </p:txBody>
      </p:sp>
      <p:sp>
        <p:nvSpPr>
          <p:cNvPr id="1048853" name="Slide Number Placeholder 3"/>
          <p:cNvSpPr>
            <a:spLocks noGrp="1" noEditPoints="1"/>
          </p:cNvSpPr>
          <p:nvPr>
            <p:ph type="sldNum" sz="quarter" idx="5"/>
          </p:nvPr>
        </p:nvSpPr>
        <p:spPr>
          <a:prstGeom prst="rect"/>
        </p:spPr>
        <p:txBody>
          <a:bodyPr/>
          <a:p>
            <a:fld id="{F74CBA5F-E001-4798-9DD6-E90700D032C6}" type="slidenum">
              <a:rPr lang="en-US" smtClean="0"/>
              <a:t>50</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234" name=""/>
        <p:cNvGrpSpPr/>
        <p:nvPr/>
      </p:nvGrpSpPr>
      <p:grpSpPr>
        <a:xfrm>
          <a:off x="0" y="0"/>
          <a:ext cx="0" cy="0"/>
          <a:chOff x="0" y="0"/>
          <a:chExt cx="0" cy="0"/>
        </a:xfrm>
      </p:grpSpPr>
      <p:sp>
        <p:nvSpPr>
          <p:cNvPr id="1048856"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857" name="Text Placeholder 2"/>
          <p:cNvSpPr>
            <a:spLocks noGrp="1" noEditPoints="1"/>
          </p:cNvSpPr>
          <p:nvPr>
            <p:ph type="body" idx="3"/>
          </p:nvPr>
        </p:nvSpPr>
        <p:spPr>
          <a:prstGeom prst="rect"/>
        </p:spPr>
        <p:txBody>
          <a:bodyPr/>
          <a:p>
            <a:endParaRPr lang="en-US"/>
          </a:p>
        </p:txBody>
      </p:sp>
      <p:sp>
        <p:nvSpPr>
          <p:cNvPr id="1048858" name="Slide Number Placeholder 3"/>
          <p:cNvSpPr>
            <a:spLocks noGrp="1" noEditPoints="1"/>
          </p:cNvSpPr>
          <p:nvPr>
            <p:ph type="sldNum" sz="quarter" idx="5"/>
          </p:nvPr>
        </p:nvSpPr>
        <p:spPr>
          <a:prstGeom prst="rect"/>
        </p:spPr>
        <p:txBody>
          <a:bodyPr/>
          <a:p>
            <a:fld id="{809850DE-7542-4EFF-841E-5432F87312AE}" type="slidenum">
              <a:rPr lang="en-US" smtClean="0"/>
              <a:t>51</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237" name=""/>
        <p:cNvGrpSpPr/>
        <p:nvPr/>
      </p:nvGrpSpPr>
      <p:grpSpPr>
        <a:xfrm>
          <a:off x="0" y="0"/>
          <a:ext cx="0" cy="0"/>
          <a:chOff x="0" y="0"/>
          <a:chExt cx="0" cy="0"/>
        </a:xfrm>
      </p:grpSpPr>
      <p:sp>
        <p:nvSpPr>
          <p:cNvPr id="1048861"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862" name="Text Placeholder 2"/>
          <p:cNvSpPr>
            <a:spLocks noGrp="1" noEditPoints="1"/>
          </p:cNvSpPr>
          <p:nvPr>
            <p:ph type="body" idx="3"/>
          </p:nvPr>
        </p:nvSpPr>
        <p:spPr>
          <a:prstGeom prst="rect"/>
        </p:spPr>
        <p:txBody>
          <a:bodyPr/>
          <a:p>
            <a:endParaRPr lang="en-US"/>
          </a:p>
        </p:txBody>
      </p:sp>
      <p:sp>
        <p:nvSpPr>
          <p:cNvPr id="1048863" name="Slide Number Placeholder 3"/>
          <p:cNvSpPr>
            <a:spLocks noGrp="1" noEditPoints="1"/>
          </p:cNvSpPr>
          <p:nvPr>
            <p:ph type="sldNum" sz="quarter" idx="5"/>
          </p:nvPr>
        </p:nvSpPr>
        <p:spPr>
          <a:prstGeom prst="rect"/>
        </p:spPr>
        <p:txBody>
          <a:bodyPr/>
          <a:p>
            <a:fld id="{BA718635-1020-4A82-B9E9-4B41B97B0B33}" type="slidenum">
              <a:rPr lang="en-US" smtClean="0"/>
              <a:t>52</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240" name=""/>
        <p:cNvGrpSpPr/>
        <p:nvPr/>
      </p:nvGrpSpPr>
      <p:grpSpPr>
        <a:xfrm>
          <a:off x="0" y="0"/>
          <a:ext cx="0" cy="0"/>
          <a:chOff x="0" y="0"/>
          <a:chExt cx="0" cy="0"/>
        </a:xfrm>
      </p:grpSpPr>
      <p:sp>
        <p:nvSpPr>
          <p:cNvPr id="1048866"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867" name="Text Placeholder 2"/>
          <p:cNvSpPr>
            <a:spLocks noGrp="1" noEditPoints="1"/>
          </p:cNvSpPr>
          <p:nvPr>
            <p:ph type="body" idx="3"/>
          </p:nvPr>
        </p:nvSpPr>
        <p:spPr>
          <a:prstGeom prst="rect"/>
        </p:spPr>
        <p:txBody>
          <a:bodyPr/>
          <a:p>
            <a:endParaRPr lang="en-US"/>
          </a:p>
        </p:txBody>
      </p:sp>
      <p:sp>
        <p:nvSpPr>
          <p:cNvPr id="1048868" name="Slide Number Placeholder 3"/>
          <p:cNvSpPr>
            <a:spLocks noGrp="1" noEditPoints="1"/>
          </p:cNvSpPr>
          <p:nvPr>
            <p:ph type="sldNum" sz="quarter" idx="5"/>
          </p:nvPr>
        </p:nvSpPr>
        <p:spPr>
          <a:prstGeom prst="rect"/>
        </p:spPr>
        <p:txBody>
          <a:bodyPr/>
          <a:p>
            <a:fld id="{2EBA3783-451A-43FE-94EB-25F211590E8A}" type="slidenum">
              <a:rPr lang="en-US" smtClean="0"/>
              <a:t>53</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243" name=""/>
        <p:cNvGrpSpPr/>
        <p:nvPr/>
      </p:nvGrpSpPr>
      <p:grpSpPr>
        <a:xfrm>
          <a:off x="0" y="0"/>
          <a:ext cx="0" cy="0"/>
          <a:chOff x="0" y="0"/>
          <a:chExt cx="0" cy="0"/>
        </a:xfrm>
      </p:grpSpPr>
      <p:sp>
        <p:nvSpPr>
          <p:cNvPr id="1048871"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872" name="Text Placeholder 2"/>
          <p:cNvSpPr>
            <a:spLocks noGrp="1" noEditPoints="1"/>
          </p:cNvSpPr>
          <p:nvPr>
            <p:ph type="body" idx="3"/>
          </p:nvPr>
        </p:nvSpPr>
        <p:spPr>
          <a:prstGeom prst="rect"/>
        </p:spPr>
        <p:txBody>
          <a:bodyPr/>
          <a:p>
            <a:endParaRPr lang="en-US"/>
          </a:p>
        </p:txBody>
      </p:sp>
      <p:sp>
        <p:nvSpPr>
          <p:cNvPr id="1048873" name="Slide Number Placeholder 3"/>
          <p:cNvSpPr>
            <a:spLocks noGrp="1" noEditPoints="1"/>
          </p:cNvSpPr>
          <p:nvPr>
            <p:ph type="sldNum" sz="quarter" idx="5"/>
          </p:nvPr>
        </p:nvSpPr>
        <p:spPr>
          <a:prstGeom prst="rect"/>
        </p:spPr>
        <p:txBody>
          <a:bodyPr/>
          <a:p>
            <a:fld id="{3A7E6D27-8586-4FAC-BEB9-3AA5DE0F87C0}" type="slidenum">
              <a:rPr lang="en-US" smtClean="0"/>
              <a:t>54</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246" name=""/>
        <p:cNvGrpSpPr/>
        <p:nvPr/>
      </p:nvGrpSpPr>
      <p:grpSpPr>
        <a:xfrm>
          <a:off x="0" y="0"/>
          <a:ext cx="0" cy="0"/>
          <a:chOff x="0" y="0"/>
          <a:chExt cx="0" cy="0"/>
        </a:xfrm>
      </p:grpSpPr>
      <p:sp>
        <p:nvSpPr>
          <p:cNvPr id="1048876"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877" name="Text Placeholder 2"/>
          <p:cNvSpPr>
            <a:spLocks noGrp="1" noEditPoints="1"/>
          </p:cNvSpPr>
          <p:nvPr>
            <p:ph type="body" idx="3"/>
          </p:nvPr>
        </p:nvSpPr>
        <p:spPr>
          <a:prstGeom prst="rect"/>
        </p:spPr>
        <p:txBody>
          <a:bodyPr/>
          <a:p>
            <a:endParaRPr lang="en-US"/>
          </a:p>
        </p:txBody>
      </p:sp>
      <p:sp>
        <p:nvSpPr>
          <p:cNvPr id="1048878" name="Slide Number Placeholder 3"/>
          <p:cNvSpPr>
            <a:spLocks noGrp="1" noEditPoints="1"/>
          </p:cNvSpPr>
          <p:nvPr>
            <p:ph type="sldNum" sz="quarter" idx="5"/>
          </p:nvPr>
        </p:nvSpPr>
        <p:spPr>
          <a:prstGeom prst="rect"/>
        </p:spPr>
        <p:txBody>
          <a:bodyPr/>
          <a:p>
            <a:fld id="{2A1118D5-480F-4D17-80BC-AB4EAABF5F3C}" type="slidenum">
              <a:rPr lang="en-US" smtClean="0"/>
              <a:t>55</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249" name=""/>
        <p:cNvGrpSpPr/>
        <p:nvPr/>
      </p:nvGrpSpPr>
      <p:grpSpPr>
        <a:xfrm>
          <a:off x="0" y="0"/>
          <a:ext cx="0" cy="0"/>
          <a:chOff x="0" y="0"/>
          <a:chExt cx="0" cy="0"/>
        </a:xfrm>
      </p:grpSpPr>
      <p:sp>
        <p:nvSpPr>
          <p:cNvPr id="1048882"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883" name="Text Placeholder 2"/>
          <p:cNvSpPr>
            <a:spLocks noGrp="1" noEditPoints="1"/>
          </p:cNvSpPr>
          <p:nvPr>
            <p:ph type="body" idx="3"/>
          </p:nvPr>
        </p:nvSpPr>
        <p:spPr>
          <a:prstGeom prst="rect"/>
        </p:spPr>
        <p:txBody>
          <a:bodyPr/>
          <a:p>
            <a:endParaRPr lang="en-US"/>
          </a:p>
        </p:txBody>
      </p:sp>
      <p:sp>
        <p:nvSpPr>
          <p:cNvPr id="1048884" name="Slide Number Placeholder 3"/>
          <p:cNvSpPr>
            <a:spLocks noGrp="1" noEditPoints="1"/>
          </p:cNvSpPr>
          <p:nvPr>
            <p:ph type="sldNum" sz="quarter" idx="5"/>
          </p:nvPr>
        </p:nvSpPr>
        <p:spPr>
          <a:prstGeom prst="rect"/>
        </p:spPr>
        <p:txBody>
          <a:bodyPr/>
          <a:p>
            <a:fld id="{7F02374B-E9D0-402F-8B8F-E8E2FC081B45}" type="slidenum">
              <a:rPr lang="en-US" smtClean="0"/>
              <a:t>56</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252" name=""/>
        <p:cNvGrpSpPr/>
        <p:nvPr/>
      </p:nvGrpSpPr>
      <p:grpSpPr>
        <a:xfrm>
          <a:off x="0" y="0"/>
          <a:ext cx="0" cy="0"/>
          <a:chOff x="0" y="0"/>
          <a:chExt cx="0" cy="0"/>
        </a:xfrm>
      </p:grpSpPr>
      <p:sp>
        <p:nvSpPr>
          <p:cNvPr id="1048887"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888" name="Text Placeholder 2"/>
          <p:cNvSpPr>
            <a:spLocks noGrp="1" noEditPoints="1"/>
          </p:cNvSpPr>
          <p:nvPr>
            <p:ph type="body" idx="3"/>
          </p:nvPr>
        </p:nvSpPr>
        <p:spPr>
          <a:prstGeom prst="rect"/>
        </p:spPr>
        <p:txBody>
          <a:bodyPr/>
          <a:p>
            <a:endParaRPr lang="en-US"/>
          </a:p>
        </p:txBody>
      </p:sp>
      <p:sp>
        <p:nvSpPr>
          <p:cNvPr id="1048889" name="Slide Number Placeholder 3"/>
          <p:cNvSpPr>
            <a:spLocks noGrp="1" noEditPoints="1"/>
          </p:cNvSpPr>
          <p:nvPr>
            <p:ph type="sldNum" sz="quarter" idx="5"/>
          </p:nvPr>
        </p:nvSpPr>
        <p:spPr>
          <a:prstGeom prst="rect"/>
        </p:spPr>
        <p:txBody>
          <a:bodyPr/>
          <a:p>
            <a:fld id="{B82A50FF-E959-4724-B2F0-881C4A7B6785}" type="slidenum">
              <a:rPr lang="en-US" smtClean="0"/>
              <a:t>57</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255" name=""/>
        <p:cNvGrpSpPr/>
        <p:nvPr/>
      </p:nvGrpSpPr>
      <p:grpSpPr>
        <a:xfrm>
          <a:off x="0" y="0"/>
          <a:ext cx="0" cy="0"/>
          <a:chOff x="0" y="0"/>
          <a:chExt cx="0" cy="0"/>
        </a:xfrm>
      </p:grpSpPr>
      <p:sp>
        <p:nvSpPr>
          <p:cNvPr id="1048892"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893" name="Text Placeholder 2"/>
          <p:cNvSpPr>
            <a:spLocks noGrp="1" noEditPoints="1"/>
          </p:cNvSpPr>
          <p:nvPr>
            <p:ph type="body" idx="3"/>
          </p:nvPr>
        </p:nvSpPr>
        <p:spPr>
          <a:prstGeom prst="rect"/>
        </p:spPr>
        <p:txBody>
          <a:bodyPr/>
          <a:p>
            <a:endParaRPr lang="en-US"/>
          </a:p>
        </p:txBody>
      </p:sp>
      <p:sp>
        <p:nvSpPr>
          <p:cNvPr id="1048894" name="Slide Number Placeholder 3"/>
          <p:cNvSpPr>
            <a:spLocks noGrp="1" noEditPoints="1"/>
          </p:cNvSpPr>
          <p:nvPr>
            <p:ph type="sldNum" sz="quarter" idx="5"/>
          </p:nvPr>
        </p:nvSpPr>
        <p:spPr>
          <a:prstGeom prst="rect"/>
        </p:spPr>
        <p:txBody>
          <a:bodyPr/>
          <a:p>
            <a:fld id="{982D0DE9-2F2C-4198-890D-124821061FB3}" type="slidenum">
              <a:rPr lang="en-US" smtClean="0"/>
              <a:t>58</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258" name=""/>
        <p:cNvGrpSpPr/>
        <p:nvPr/>
      </p:nvGrpSpPr>
      <p:grpSpPr>
        <a:xfrm>
          <a:off x="0" y="0"/>
          <a:ext cx="0" cy="0"/>
          <a:chOff x="0" y="0"/>
          <a:chExt cx="0" cy="0"/>
        </a:xfrm>
      </p:grpSpPr>
      <p:sp>
        <p:nvSpPr>
          <p:cNvPr id="1048897"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898" name="Text Placeholder 2"/>
          <p:cNvSpPr>
            <a:spLocks noGrp="1" noEditPoints="1"/>
          </p:cNvSpPr>
          <p:nvPr>
            <p:ph type="body" idx="3"/>
          </p:nvPr>
        </p:nvSpPr>
        <p:spPr>
          <a:prstGeom prst="rect"/>
        </p:spPr>
        <p:txBody>
          <a:bodyPr/>
          <a:p>
            <a:endParaRPr lang="en-US"/>
          </a:p>
        </p:txBody>
      </p:sp>
      <p:sp>
        <p:nvSpPr>
          <p:cNvPr id="1048899" name="Slide Number Placeholder 3"/>
          <p:cNvSpPr>
            <a:spLocks noGrp="1" noEditPoints="1"/>
          </p:cNvSpPr>
          <p:nvPr>
            <p:ph type="sldNum" sz="quarter" idx="5"/>
          </p:nvPr>
        </p:nvSpPr>
        <p:spPr>
          <a:prstGeom prst="rect"/>
        </p:spPr>
        <p:txBody>
          <a:bodyPr/>
          <a:p>
            <a:fld id="{3E9A2D59-7760-49F5-B10E-043F8A43A327}" type="slidenum">
              <a:rPr lang="en-US" smtClean="0"/>
              <a:t>59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99" name=""/>
        <p:cNvGrpSpPr/>
        <p:nvPr/>
      </p:nvGrpSpPr>
      <p:grpSpPr>
        <a:xfrm>
          <a:off x="0" y="0"/>
          <a:ext cx="0" cy="0"/>
          <a:chOff x="0" y="0"/>
          <a:chExt cx="0" cy="0"/>
        </a:xfrm>
      </p:grpSpPr>
      <p:sp>
        <p:nvSpPr>
          <p:cNvPr id="1048620"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621" name="Text Placeholder 2"/>
          <p:cNvSpPr>
            <a:spLocks noGrp="1" noEditPoints="1"/>
          </p:cNvSpPr>
          <p:nvPr>
            <p:ph type="body" idx="3"/>
          </p:nvPr>
        </p:nvSpPr>
        <p:spPr>
          <a:prstGeom prst="rect"/>
        </p:spPr>
        <p:txBody>
          <a:bodyPr/>
          <a:p>
            <a:endParaRPr lang="en-US"/>
          </a:p>
        </p:txBody>
      </p:sp>
      <p:sp>
        <p:nvSpPr>
          <p:cNvPr id="1048622" name="Slide Number Placeholder 3"/>
          <p:cNvSpPr>
            <a:spLocks noGrp="1" noEditPoints="1"/>
          </p:cNvSpPr>
          <p:nvPr>
            <p:ph type="sldNum" sz="quarter" idx="5"/>
          </p:nvPr>
        </p:nvSpPr>
        <p:spPr>
          <a:prstGeom prst="rect"/>
        </p:spPr>
        <p:txBody>
          <a:bodyPr/>
          <a:p>
            <a:fld id="{76FA9A8A-62C1-4626-9D02-6104F8E1928D}" type="slidenum">
              <a:rPr lang="en-US" smtClean="0"/>
              <a:t>6</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261" name=""/>
        <p:cNvGrpSpPr/>
        <p:nvPr/>
      </p:nvGrpSpPr>
      <p:grpSpPr>
        <a:xfrm>
          <a:off x="0" y="0"/>
          <a:ext cx="0" cy="0"/>
          <a:chOff x="0" y="0"/>
          <a:chExt cx="0" cy="0"/>
        </a:xfrm>
      </p:grpSpPr>
      <p:sp>
        <p:nvSpPr>
          <p:cNvPr id="1048902"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903" name="Text Placeholder 2"/>
          <p:cNvSpPr>
            <a:spLocks noGrp="1" noEditPoints="1"/>
          </p:cNvSpPr>
          <p:nvPr>
            <p:ph type="body" idx="3"/>
          </p:nvPr>
        </p:nvSpPr>
        <p:spPr>
          <a:prstGeom prst="rect"/>
        </p:spPr>
        <p:txBody>
          <a:bodyPr/>
          <a:p>
            <a:endParaRPr lang="en-US"/>
          </a:p>
        </p:txBody>
      </p:sp>
      <p:sp>
        <p:nvSpPr>
          <p:cNvPr id="1048904" name="Slide Number Placeholder 3"/>
          <p:cNvSpPr>
            <a:spLocks noGrp="1" noEditPoints="1"/>
          </p:cNvSpPr>
          <p:nvPr>
            <p:ph type="sldNum" sz="quarter" idx="5"/>
          </p:nvPr>
        </p:nvSpPr>
        <p:spPr>
          <a:prstGeom prst="rect"/>
        </p:spPr>
        <p:txBody>
          <a:bodyPr/>
          <a:p>
            <a:fld id="{829B3AF3-FF8F-43D5-8DFD-BAC9A6B46743}" type="slidenum">
              <a:rPr lang="en-US" smtClean="0"/>
              <a:t>60</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264" name=""/>
        <p:cNvGrpSpPr/>
        <p:nvPr/>
      </p:nvGrpSpPr>
      <p:grpSpPr>
        <a:xfrm>
          <a:off x="0" y="0"/>
          <a:ext cx="0" cy="0"/>
          <a:chOff x="0" y="0"/>
          <a:chExt cx="0" cy="0"/>
        </a:xfrm>
      </p:grpSpPr>
      <p:sp>
        <p:nvSpPr>
          <p:cNvPr id="1048907"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908" name="Text Placeholder 2"/>
          <p:cNvSpPr>
            <a:spLocks noGrp="1" noEditPoints="1"/>
          </p:cNvSpPr>
          <p:nvPr>
            <p:ph type="body" idx="3"/>
          </p:nvPr>
        </p:nvSpPr>
        <p:spPr>
          <a:prstGeom prst="rect"/>
        </p:spPr>
        <p:txBody>
          <a:bodyPr/>
          <a:p>
            <a:endParaRPr lang="en-US"/>
          </a:p>
        </p:txBody>
      </p:sp>
      <p:sp>
        <p:nvSpPr>
          <p:cNvPr id="1048909" name="Slide Number Placeholder 3"/>
          <p:cNvSpPr>
            <a:spLocks noGrp="1" noEditPoints="1"/>
          </p:cNvSpPr>
          <p:nvPr>
            <p:ph type="sldNum" sz="quarter" idx="5"/>
          </p:nvPr>
        </p:nvSpPr>
        <p:spPr>
          <a:prstGeom prst="rect"/>
        </p:spPr>
        <p:txBody>
          <a:bodyPr/>
          <a:p>
            <a:fld id="{54C3E5BA-A4C2-4DB2-8D58-0859AA3214CC}" type="slidenum">
              <a:rPr lang="en-US" smtClean="0"/>
              <a:t>61</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267" name=""/>
        <p:cNvGrpSpPr/>
        <p:nvPr/>
      </p:nvGrpSpPr>
      <p:grpSpPr>
        <a:xfrm>
          <a:off x="0" y="0"/>
          <a:ext cx="0" cy="0"/>
          <a:chOff x="0" y="0"/>
          <a:chExt cx="0" cy="0"/>
        </a:xfrm>
      </p:grpSpPr>
      <p:sp>
        <p:nvSpPr>
          <p:cNvPr id="1048912"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913" name="Text Placeholder 2"/>
          <p:cNvSpPr>
            <a:spLocks noGrp="1" noEditPoints="1"/>
          </p:cNvSpPr>
          <p:nvPr>
            <p:ph type="body" idx="3"/>
          </p:nvPr>
        </p:nvSpPr>
        <p:spPr>
          <a:prstGeom prst="rect"/>
        </p:spPr>
        <p:txBody>
          <a:bodyPr/>
          <a:p>
            <a:endParaRPr lang="en-US"/>
          </a:p>
        </p:txBody>
      </p:sp>
      <p:sp>
        <p:nvSpPr>
          <p:cNvPr id="1048914" name="Slide Number Placeholder 3"/>
          <p:cNvSpPr>
            <a:spLocks noGrp="1" noEditPoints="1"/>
          </p:cNvSpPr>
          <p:nvPr>
            <p:ph type="sldNum" sz="quarter" idx="5"/>
          </p:nvPr>
        </p:nvSpPr>
        <p:spPr>
          <a:prstGeom prst="rect"/>
        </p:spPr>
        <p:txBody>
          <a:bodyPr/>
          <a:p>
            <a:fld id="{A13B1D1F-444C-4B3D-AEA6-1D32D1ACB2EB}" type="slidenum">
              <a:rPr lang="en-US" smtClean="0"/>
              <a:t>62</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270" name=""/>
        <p:cNvGrpSpPr/>
        <p:nvPr/>
      </p:nvGrpSpPr>
      <p:grpSpPr>
        <a:xfrm>
          <a:off x="0" y="0"/>
          <a:ext cx="0" cy="0"/>
          <a:chOff x="0" y="0"/>
          <a:chExt cx="0" cy="0"/>
        </a:xfrm>
      </p:grpSpPr>
      <p:sp>
        <p:nvSpPr>
          <p:cNvPr id="1048917"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918" name="Text Placeholder 2"/>
          <p:cNvSpPr>
            <a:spLocks noGrp="1" noEditPoints="1"/>
          </p:cNvSpPr>
          <p:nvPr>
            <p:ph type="body" idx="3"/>
          </p:nvPr>
        </p:nvSpPr>
        <p:spPr>
          <a:prstGeom prst="rect"/>
        </p:spPr>
        <p:txBody>
          <a:bodyPr/>
          <a:p>
            <a:endParaRPr lang="en-US"/>
          </a:p>
        </p:txBody>
      </p:sp>
      <p:sp>
        <p:nvSpPr>
          <p:cNvPr id="1048919" name="Slide Number Placeholder 3"/>
          <p:cNvSpPr>
            <a:spLocks noGrp="1" noEditPoints="1"/>
          </p:cNvSpPr>
          <p:nvPr>
            <p:ph type="sldNum" sz="quarter" idx="5"/>
          </p:nvPr>
        </p:nvSpPr>
        <p:spPr>
          <a:prstGeom prst="rect"/>
        </p:spPr>
        <p:txBody>
          <a:bodyPr/>
          <a:p>
            <a:fld id="{A5971691-4313-46ED-BBFE-9221043722F4}" type="slidenum">
              <a:rPr lang="en-US" smtClean="0"/>
              <a:t>63</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273" name=""/>
        <p:cNvGrpSpPr/>
        <p:nvPr/>
      </p:nvGrpSpPr>
      <p:grpSpPr>
        <a:xfrm>
          <a:off x="0" y="0"/>
          <a:ext cx="0" cy="0"/>
          <a:chOff x="0" y="0"/>
          <a:chExt cx="0" cy="0"/>
        </a:xfrm>
      </p:grpSpPr>
      <p:sp>
        <p:nvSpPr>
          <p:cNvPr id="1048922"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923" name="Text Placeholder 2"/>
          <p:cNvSpPr>
            <a:spLocks noGrp="1" noEditPoints="1"/>
          </p:cNvSpPr>
          <p:nvPr>
            <p:ph type="body" idx="3"/>
          </p:nvPr>
        </p:nvSpPr>
        <p:spPr>
          <a:prstGeom prst="rect"/>
        </p:spPr>
        <p:txBody>
          <a:bodyPr/>
          <a:p>
            <a:endParaRPr lang="en-US"/>
          </a:p>
        </p:txBody>
      </p:sp>
      <p:sp>
        <p:nvSpPr>
          <p:cNvPr id="1048924" name="Slide Number Placeholder 3"/>
          <p:cNvSpPr>
            <a:spLocks noGrp="1" noEditPoints="1"/>
          </p:cNvSpPr>
          <p:nvPr>
            <p:ph type="sldNum" sz="quarter" idx="5"/>
          </p:nvPr>
        </p:nvSpPr>
        <p:spPr>
          <a:prstGeom prst="rect"/>
        </p:spPr>
        <p:txBody>
          <a:bodyPr/>
          <a:p>
            <a:fld id="{58C6C1C4-BC93-4CCA-B021-799F576910C1}" type="slidenum">
              <a:rPr lang="en-US" smtClean="0"/>
              <a:t>64</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276" name=""/>
        <p:cNvGrpSpPr/>
        <p:nvPr/>
      </p:nvGrpSpPr>
      <p:grpSpPr>
        <a:xfrm>
          <a:off x="0" y="0"/>
          <a:ext cx="0" cy="0"/>
          <a:chOff x="0" y="0"/>
          <a:chExt cx="0" cy="0"/>
        </a:xfrm>
      </p:grpSpPr>
      <p:sp>
        <p:nvSpPr>
          <p:cNvPr id="1048927"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928" name="Text Placeholder 2"/>
          <p:cNvSpPr>
            <a:spLocks noGrp="1" noEditPoints="1"/>
          </p:cNvSpPr>
          <p:nvPr>
            <p:ph type="body" idx="3"/>
          </p:nvPr>
        </p:nvSpPr>
        <p:spPr>
          <a:prstGeom prst="rect"/>
        </p:spPr>
        <p:txBody>
          <a:bodyPr/>
          <a:p>
            <a:endParaRPr lang="en-US"/>
          </a:p>
        </p:txBody>
      </p:sp>
      <p:sp>
        <p:nvSpPr>
          <p:cNvPr id="1048929" name="Slide Number Placeholder 3"/>
          <p:cNvSpPr>
            <a:spLocks noGrp="1" noEditPoints="1"/>
          </p:cNvSpPr>
          <p:nvPr>
            <p:ph type="sldNum" sz="quarter" idx="5"/>
          </p:nvPr>
        </p:nvSpPr>
        <p:spPr>
          <a:prstGeom prst="rect"/>
        </p:spPr>
        <p:txBody>
          <a:bodyPr/>
          <a:p>
            <a:fld id="{187C9547-2053-4833-BF8E-EFC5B05B8F95}" type="slidenum">
              <a:rPr lang="en-US" smtClean="0"/>
              <a:t>65</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279" name=""/>
        <p:cNvGrpSpPr/>
        <p:nvPr/>
      </p:nvGrpSpPr>
      <p:grpSpPr>
        <a:xfrm>
          <a:off x="0" y="0"/>
          <a:ext cx="0" cy="0"/>
          <a:chOff x="0" y="0"/>
          <a:chExt cx="0" cy="0"/>
        </a:xfrm>
      </p:grpSpPr>
      <p:sp>
        <p:nvSpPr>
          <p:cNvPr id="1048932"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933" name="Text Placeholder 2"/>
          <p:cNvSpPr>
            <a:spLocks noGrp="1" noEditPoints="1"/>
          </p:cNvSpPr>
          <p:nvPr>
            <p:ph type="body" idx="3"/>
          </p:nvPr>
        </p:nvSpPr>
        <p:spPr>
          <a:prstGeom prst="rect"/>
        </p:spPr>
        <p:txBody>
          <a:bodyPr/>
          <a:p>
            <a:endParaRPr lang="en-US"/>
          </a:p>
        </p:txBody>
      </p:sp>
      <p:sp>
        <p:nvSpPr>
          <p:cNvPr id="1048934" name="Slide Number Placeholder 3"/>
          <p:cNvSpPr>
            <a:spLocks noGrp="1" noEditPoints="1"/>
          </p:cNvSpPr>
          <p:nvPr>
            <p:ph type="sldNum" sz="quarter" idx="5"/>
          </p:nvPr>
        </p:nvSpPr>
        <p:spPr>
          <a:prstGeom prst="rect"/>
        </p:spPr>
        <p:txBody>
          <a:bodyPr/>
          <a:p>
            <a:fld id="{94DEE69D-6FB8-4890-884F-F5D574AD950E}" type="slidenum">
              <a:rPr lang="en-US" smtClean="0"/>
              <a:t>66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02" name=""/>
        <p:cNvGrpSpPr/>
        <p:nvPr/>
      </p:nvGrpSpPr>
      <p:grpSpPr>
        <a:xfrm>
          <a:off x="0" y="0"/>
          <a:ext cx="0" cy="0"/>
          <a:chOff x="0" y="0"/>
          <a:chExt cx="0" cy="0"/>
        </a:xfrm>
      </p:grpSpPr>
      <p:sp>
        <p:nvSpPr>
          <p:cNvPr id="1048625" name="Slide Image Placeholder 1"/>
          <p:cNvSpPr>
            <a:spLocks noChangeAspect="1" noRot="1" noGrp="1" noEditPoints="1"/>
          </p:cNvSpPr>
          <p:nvPr>
            <p:ph type="sldImg"/>
          </p:nvPr>
        </p:nvSpPr>
        <p:spPr>
          <a:xfrm>
            <a:off x="1143000" y="685800"/>
            <a:ext cx="4572000" cy="3429000"/>
          </a:xfrm>
          <a:prstGeom prst="rect"/>
        </p:spPr>
        <p:txBody>
          <a:bodyPr/>
          <a:p/>
        </p:txBody>
      </p:sp>
      <p:sp>
        <p:nvSpPr>
          <p:cNvPr id="1048626" name="Text Placeholder 2"/>
          <p:cNvSpPr>
            <a:spLocks noGrp="1" noEditPoints="1"/>
          </p:cNvSpPr>
          <p:nvPr>
            <p:ph type="body" idx="3"/>
          </p:nvPr>
        </p:nvSpPr>
        <p:spPr>
          <a:prstGeom prst="rect"/>
        </p:spPr>
        <p:txBody>
          <a:bodyPr/>
          <a:p>
            <a:endParaRPr lang="en-US"/>
          </a:p>
        </p:txBody>
      </p:sp>
      <p:sp>
        <p:nvSpPr>
          <p:cNvPr id="1048627" name="Slide Number Placeholder 3"/>
          <p:cNvSpPr>
            <a:spLocks noGrp="1" noEditPoints="1"/>
          </p:cNvSpPr>
          <p:nvPr>
            <p:ph type="sldNum" sz="quarter" idx="5"/>
          </p:nvPr>
        </p:nvSpPr>
        <p:spPr>
          <a:prstGeom prst="rect"/>
        </p:spPr>
        <p:txBody>
          <a:bodyPr/>
          <a:p>
            <a:fld id="{796D9DB2-D69D-4354-93D0-99C4203E3B72}" type="slidenum">
              <a:rPr lang="en-US" smtClean="0"/>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05" name=""/>
        <p:cNvGrpSpPr/>
        <p:nvPr/>
      </p:nvGrpSpPr>
      <p:grpSpPr>
        <a:xfrm>
          <a:off x="0" y="0"/>
          <a:ext cx="0" cy="0"/>
          <a:chOff x="0" y="0"/>
          <a:chExt cx="0" cy="0"/>
        </a:xfrm>
      </p:grpSpPr>
      <p:sp>
        <p:nvSpPr>
          <p:cNvPr id="1048630"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631" name="Text Placeholder 2"/>
          <p:cNvSpPr>
            <a:spLocks noGrp="1" noEditPoints="1"/>
          </p:cNvSpPr>
          <p:nvPr>
            <p:ph type="body" idx="3"/>
          </p:nvPr>
        </p:nvSpPr>
        <p:spPr>
          <a:prstGeom prst="rect"/>
        </p:spPr>
        <p:txBody>
          <a:bodyPr/>
          <a:p>
            <a:endParaRPr lang="en-US"/>
          </a:p>
        </p:txBody>
      </p:sp>
      <p:sp>
        <p:nvSpPr>
          <p:cNvPr id="1048632" name="Slide Number Placeholder 3"/>
          <p:cNvSpPr>
            <a:spLocks noGrp="1" noEditPoints="1"/>
          </p:cNvSpPr>
          <p:nvPr>
            <p:ph type="sldNum" sz="quarter" idx="5"/>
          </p:nvPr>
        </p:nvSpPr>
        <p:spPr>
          <a:prstGeom prst="rect"/>
        </p:spPr>
        <p:txBody>
          <a:bodyPr/>
          <a:p>
            <a:fld id="{BC592723-356D-4471-93F5-FAAA4E52B9DA}" type="slidenum">
              <a:rPr lang="en-US" smtClean="0"/>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08" name=""/>
        <p:cNvGrpSpPr/>
        <p:nvPr/>
      </p:nvGrpSpPr>
      <p:grpSpPr>
        <a:xfrm>
          <a:off x="0" y="0"/>
          <a:ext cx="0" cy="0"/>
          <a:chOff x="0" y="0"/>
          <a:chExt cx="0" cy="0"/>
        </a:xfrm>
      </p:grpSpPr>
      <p:sp>
        <p:nvSpPr>
          <p:cNvPr id="1048635" name="Slide Image Placeholder 1"/>
          <p:cNvSpPr>
            <a:spLocks noChangeAspect="1" noRot="1" noGrp="1" noEditPoints="1"/>
          </p:cNvSpPr>
          <p:nvPr>
            <p:ph type="sldImg"/>
          </p:nvPr>
        </p:nvSpPr>
        <p:spPr>
          <a:xfrm>
            <a:off x="381000" y="685800"/>
            <a:ext cx="6096000" cy="3429000"/>
          </a:xfrm>
          <a:prstGeom prst="rect"/>
        </p:spPr>
        <p:txBody>
          <a:bodyPr/>
          <a:p/>
        </p:txBody>
      </p:sp>
      <p:sp>
        <p:nvSpPr>
          <p:cNvPr id="1048636" name="Text Placeholder 2"/>
          <p:cNvSpPr>
            <a:spLocks noGrp="1" noEditPoints="1"/>
          </p:cNvSpPr>
          <p:nvPr>
            <p:ph type="body" idx="3"/>
          </p:nvPr>
        </p:nvSpPr>
        <p:spPr>
          <a:prstGeom prst="rect"/>
        </p:spPr>
        <p:txBody>
          <a:bodyPr/>
          <a:p>
            <a:endParaRPr lang="en-US"/>
          </a:p>
        </p:txBody>
      </p:sp>
      <p:sp>
        <p:nvSpPr>
          <p:cNvPr id="1048637" name="Slide Number Placeholder 3"/>
          <p:cNvSpPr>
            <a:spLocks noGrp="1" noEditPoints="1"/>
          </p:cNvSpPr>
          <p:nvPr>
            <p:ph type="sldNum" sz="quarter" idx="5"/>
          </p:nvPr>
        </p:nvSpPr>
        <p:spPr>
          <a:prstGeom prst="rect"/>
        </p:spPr>
        <p:txBody>
          <a:bodyPr/>
          <a:p>
            <a:fld id="{FA57A1D3-5266-4C24-B9A7-FF3A405B76AA}" type="slidenum">
              <a:rPr lang="en-US" smtClean="0"/>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24" name=""/>
        <p:cNvGrpSpPr/>
        <p:nvPr/>
      </p:nvGrpSpPr>
      <p:grpSpPr>
        <a:xfrm>
          <a:off x="0" y="0"/>
          <a:ext cx="0" cy="0"/>
          <a:chOff x="0" y="0"/>
          <a:chExt cx="0" cy="0"/>
        </a:xfrm>
      </p:grpSpPr>
      <p:sp>
        <p:nvSpPr>
          <p:cNvPr id="1048581" name="Title 1"/>
          <p:cNvSpPr>
            <a:spLocks noGrp="1" noEditPoints="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1048582" name="Subtitle 2"/>
          <p:cNvSpPr>
            <a:spLocks noGrp="1" noEditPoints="1"/>
          </p:cNvSpPr>
          <p:nvPr>
            <p:ph type="subTitle" idx="1"/>
          </p:nvPr>
        </p:nvSpPr>
        <p:spPr>
          <a:xfrm>
            <a:off x="1524000" y="3602038"/>
            <a:ext cx="9144000" cy="1655762"/>
          </a:xfrm>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pPr lvl="0"/>
            <a:r>
              <a:rPr lang="en-US"/>
              <a:t>Click to edit Master subtitle style</a:t>
            </a:r>
          </a:p>
        </p:txBody>
      </p:sp>
      <p:sp>
        <p:nvSpPr>
          <p:cNvPr id="1048583" name="Date Placeholder 3"/>
          <p:cNvSpPr>
            <a:spLocks noGrp="1" noEditPoints="1"/>
          </p:cNvSpPr>
          <p:nvPr>
            <p:ph type="dt" sz="half" idx="10"/>
          </p:nvPr>
        </p:nvSpPr>
        <p:spPr/>
        <p:txBody>
          <a:bodyPr/>
          <a:p>
            <a:fld id="{71FD7FF2-845F-41B9-944F-35B90659B7D6}" type="datetimeFigureOut">
              <a:rPr lang="en-US" smtClean="0"/>
              <a:t>8/2/2022</a:t>
            </a:fld>
            <a:endParaRPr lang="en-US"/>
          </a:p>
        </p:txBody>
      </p:sp>
      <p:sp>
        <p:nvSpPr>
          <p:cNvPr id="1048584" name="Footer Placeholder 4"/>
          <p:cNvSpPr>
            <a:spLocks noGrp="1" noEditPoints="1"/>
          </p:cNvSpPr>
          <p:nvPr>
            <p:ph type="ftr" sz="quarter" idx="11"/>
          </p:nvPr>
        </p:nvSpPr>
        <p:spPr/>
        <p:txBody>
          <a:bodyPr/>
          <a:p>
            <a:endParaRPr lang="en-US"/>
          </a:p>
        </p:txBody>
      </p:sp>
      <p:sp>
        <p:nvSpPr>
          <p:cNvPr id="1048585" name="Slide Number Placeholder 5"/>
          <p:cNvSpPr>
            <a:spLocks noGrp="1" noEditPoints="1"/>
          </p:cNvSpPr>
          <p:nvPr>
            <p:ph type="sldNum" sz="quarter" idx="12"/>
          </p:nvPr>
        </p:nvSpPr>
        <p:spPr/>
        <p:txBody>
          <a:bodyPr/>
          <a:p>
            <a:fld id="{707E345D-6FE0-4977-A3DF-5875ED8E59A8}"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283" name=""/>
        <p:cNvGrpSpPr/>
        <p:nvPr/>
      </p:nvGrpSpPr>
      <p:grpSpPr>
        <a:xfrm>
          <a:off x="0" y="0"/>
          <a:ext cx="0" cy="0"/>
          <a:chOff x="0" y="0"/>
          <a:chExt cx="0" cy="0"/>
        </a:xfrm>
      </p:grpSpPr>
      <p:sp>
        <p:nvSpPr>
          <p:cNvPr id="1048950" name="Title 1"/>
          <p:cNvSpPr>
            <a:spLocks noGrp="1" noEditPoints="1"/>
          </p:cNvSpPr>
          <p:nvPr>
            <p:ph type="title"/>
          </p:nvPr>
        </p:nvSpPr>
        <p:spPr/>
        <p:txBody>
          <a:bodyPr/>
          <a:p>
            <a:r>
              <a:rPr lang="en-US"/>
              <a:t>Click to edit Master title style</a:t>
            </a:r>
          </a:p>
        </p:txBody>
      </p:sp>
      <p:sp>
        <p:nvSpPr>
          <p:cNvPr id="1048951" name="Vertical Text Placeholder 2"/>
          <p:cNvSpPr>
            <a:spLocks noGrp="1" noEditPoints="1"/>
          </p:cNvSpPr>
          <p:nvPr>
            <p:ph type="body" orient="vert" idx="1"/>
          </p:nvPr>
        </p:nvSpPr>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52" name="Date Placeholder 3"/>
          <p:cNvSpPr>
            <a:spLocks noGrp="1" noEditPoints="1"/>
          </p:cNvSpPr>
          <p:nvPr>
            <p:ph type="dt" sz="half" idx="10"/>
          </p:nvPr>
        </p:nvSpPr>
        <p:spPr/>
        <p:txBody>
          <a:bodyPr/>
          <a:p>
            <a:fld id="{71FD7FF2-845F-41B9-944F-35B90659B7D6}" type="datetimeFigureOut">
              <a:rPr lang="en-US" smtClean="0"/>
              <a:t>8/2/2022</a:t>
            </a:fld>
            <a:endParaRPr lang="en-US"/>
          </a:p>
        </p:txBody>
      </p:sp>
      <p:sp>
        <p:nvSpPr>
          <p:cNvPr id="1048953" name="Footer Placeholder 4"/>
          <p:cNvSpPr>
            <a:spLocks noGrp="1" noEditPoints="1"/>
          </p:cNvSpPr>
          <p:nvPr>
            <p:ph type="ftr" sz="quarter" idx="11"/>
          </p:nvPr>
        </p:nvSpPr>
        <p:spPr/>
        <p:txBody>
          <a:bodyPr/>
          <a:p>
            <a:endParaRPr lang="en-US"/>
          </a:p>
        </p:txBody>
      </p:sp>
      <p:sp>
        <p:nvSpPr>
          <p:cNvPr id="1048954" name="Slide Number Placeholder 5"/>
          <p:cNvSpPr>
            <a:spLocks noGrp="1" noEditPoints="1"/>
          </p:cNvSpPr>
          <p:nvPr>
            <p:ph type="sldNum" sz="quarter" idx="12"/>
          </p:nvPr>
        </p:nvSpPr>
        <p:spPr/>
        <p:txBody>
          <a:bodyPr/>
          <a:p>
            <a:fld id="{707E345D-6FE0-4977-A3DF-5875ED8E59A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281" name=""/>
        <p:cNvGrpSpPr/>
        <p:nvPr/>
      </p:nvGrpSpPr>
      <p:grpSpPr>
        <a:xfrm>
          <a:off x="0" y="0"/>
          <a:ext cx="0" cy="0"/>
          <a:chOff x="0" y="0"/>
          <a:chExt cx="0" cy="0"/>
        </a:xfrm>
      </p:grpSpPr>
      <p:sp>
        <p:nvSpPr>
          <p:cNvPr id="1048939" name="Title 1"/>
          <p:cNvSpPr>
            <a:spLocks noGrp="1" noEditPoints="1"/>
          </p:cNvSpPr>
          <p:nvPr>
            <p:ph type="title" orient="vert"/>
          </p:nvPr>
        </p:nvSpPr>
        <p:spPr>
          <a:xfrm>
            <a:off x="8724900" y="365125"/>
            <a:ext cx="2628900" cy="5811838"/>
          </a:xfrm>
        </p:spPr>
        <p:txBody>
          <a:bodyPr vert="eaVert"/>
          <a:p>
            <a:r>
              <a:rPr lang="en-US"/>
              <a:t>Click to edit Master title style</a:t>
            </a:r>
          </a:p>
        </p:txBody>
      </p:sp>
      <p:sp>
        <p:nvSpPr>
          <p:cNvPr id="1048940" name="Vertical Text Placeholder 2"/>
          <p:cNvSpPr>
            <a:spLocks noGrp="1" noEditPoints="1"/>
          </p:cNvSpPr>
          <p:nvPr>
            <p:ph type="body" orient="vert" idx="1"/>
          </p:nvPr>
        </p:nvSpPr>
        <p:spPr>
          <a:xfrm>
            <a:off x="838200" y="365125"/>
            <a:ext cx="7734300" cy="5811838"/>
          </a:xfrm>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41" name="Date Placeholder 3"/>
          <p:cNvSpPr>
            <a:spLocks noGrp="1" noEditPoints="1"/>
          </p:cNvSpPr>
          <p:nvPr>
            <p:ph type="dt" sz="half" idx="10"/>
          </p:nvPr>
        </p:nvSpPr>
        <p:spPr/>
        <p:txBody>
          <a:bodyPr/>
          <a:p>
            <a:fld id="{71FD7FF2-845F-41B9-944F-35B90659B7D6}" type="datetimeFigureOut">
              <a:rPr lang="en-US" smtClean="0"/>
              <a:t>8/2/2022</a:t>
            </a:fld>
            <a:endParaRPr lang="en-US"/>
          </a:p>
        </p:txBody>
      </p:sp>
      <p:sp>
        <p:nvSpPr>
          <p:cNvPr id="1048942" name="Footer Placeholder 4"/>
          <p:cNvSpPr>
            <a:spLocks noGrp="1" noEditPoints="1"/>
          </p:cNvSpPr>
          <p:nvPr>
            <p:ph type="ftr" sz="quarter" idx="11"/>
          </p:nvPr>
        </p:nvSpPr>
        <p:spPr/>
        <p:txBody>
          <a:bodyPr/>
          <a:p>
            <a:endParaRPr lang="en-US"/>
          </a:p>
        </p:txBody>
      </p:sp>
      <p:sp>
        <p:nvSpPr>
          <p:cNvPr id="1048943" name="Slide Number Placeholder 5"/>
          <p:cNvSpPr>
            <a:spLocks noGrp="1" noEditPoints="1"/>
          </p:cNvSpPr>
          <p:nvPr>
            <p:ph type="sldNum" sz="quarter" idx="12"/>
          </p:nvPr>
        </p:nvSpPr>
        <p:spPr/>
        <p:txBody>
          <a:bodyPr/>
          <a:p>
            <a:fld id="{707E345D-6FE0-4977-A3DF-5875ED8E59A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84" name=""/>
        <p:cNvGrpSpPr/>
        <p:nvPr/>
      </p:nvGrpSpPr>
      <p:grpSpPr>
        <a:xfrm>
          <a:off x="0" y="0"/>
          <a:ext cx="0" cy="0"/>
          <a:chOff x="0" y="0"/>
          <a:chExt cx="0" cy="0"/>
        </a:xfrm>
      </p:grpSpPr>
      <p:sp>
        <p:nvSpPr>
          <p:cNvPr id="1048592" name="Title 1"/>
          <p:cNvSpPr>
            <a:spLocks noGrp="1" noEditPoints="1"/>
          </p:cNvSpPr>
          <p:nvPr>
            <p:ph type="title"/>
          </p:nvPr>
        </p:nvSpPr>
        <p:spPr/>
        <p:txBody>
          <a:bodyPr/>
          <a:p>
            <a:r>
              <a:rPr lang="en-US"/>
              <a:t>Click to edit Master title style</a:t>
            </a:r>
          </a:p>
        </p:txBody>
      </p:sp>
      <p:sp>
        <p:nvSpPr>
          <p:cNvPr id="1048593" name="Content Placeholder 2"/>
          <p:cNvSpPr>
            <a:spLocks noGrp="1" noEditPoints="1"/>
          </p:cNvSpPr>
          <p:nvPr>
            <p:ph idx="1"/>
          </p:nvPr>
        </p:nvSpPr>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94" name="Date Placeholder 3"/>
          <p:cNvSpPr>
            <a:spLocks noGrp="1" noEditPoints="1"/>
          </p:cNvSpPr>
          <p:nvPr>
            <p:ph type="dt" sz="half" idx="10"/>
          </p:nvPr>
        </p:nvSpPr>
        <p:spPr/>
        <p:txBody>
          <a:bodyPr/>
          <a:p>
            <a:fld id="{71FD7FF2-845F-41B9-944F-35B90659B7D6}" type="datetimeFigureOut">
              <a:rPr lang="en-US" smtClean="0"/>
              <a:t>8/2/2022</a:t>
            </a:fld>
            <a:endParaRPr lang="en-US"/>
          </a:p>
        </p:txBody>
      </p:sp>
      <p:sp>
        <p:nvSpPr>
          <p:cNvPr id="1048595" name="Footer Placeholder 4"/>
          <p:cNvSpPr>
            <a:spLocks noGrp="1" noEditPoints="1"/>
          </p:cNvSpPr>
          <p:nvPr>
            <p:ph type="ftr" sz="quarter" idx="11"/>
          </p:nvPr>
        </p:nvSpPr>
        <p:spPr/>
        <p:txBody>
          <a:bodyPr/>
          <a:p>
            <a:endParaRPr lang="en-US"/>
          </a:p>
        </p:txBody>
      </p:sp>
      <p:sp>
        <p:nvSpPr>
          <p:cNvPr id="1048596" name="Slide Number Placeholder 5"/>
          <p:cNvSpPr>
            <a:spLocks noGrp="1" noEditPoints="1"/>
          </p:cNvSpPr>
          <p:nvPr>
            <p:ph type="sldNum" sz="quarter" idx="12"/>
          </p:nvPr>
        </p:nvSpPr>
        <p:spPr/>
        <p:txBody>
          <a:bodyPr/>
          <a:p>
            <a:fld id="{707E345D-6FE0-4977-A3DF-5875ED8E59A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284" name=""/>
        <p:cNvGrpSpPr/>
        <p:nvPr/>
      </p:nvGrpSpPr>
      <p:grpSpPr>
        <a:xfrm>
          <a:off x="0" y="0"/>
          <a:ext cx="0" cy="0"/>
          <a:chOff x="0" y="0"/>
          <a:chExt cx="0" cy="0"/>
        </a:xfrm>
      </p:grpSpPr>
      <p:sp>
        <p:nvSpPr>
          <p:cNvPr id="1048955" name="Title 1"/>
          <p:cNvSpPr>
            <a:spLocks noGrp="1" noEditPoints="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1048956" name="Text Placeholder 2"/>
          <p:cNvSpPr>
            <a:spLocks noGrp="1" noEditPoints="1"/>
          </p:cNvSpPr>
          <p:nvPr>
            <p:ph type="body" idx="1"/>
          </p:nvPr>
        </p:nvSpPr>
        <p:spPr>
          <a:xfrm>
            <a:off x="831850" y="4589463"/>
            <a:ext cx="10515600" cy="1500187"/>
          </a:xfrm>
        </p:spPr>
        <p:txBody>
          <a:bodyPr/>
          <a:lstStyle>
            <a:lvl1pPr indent="0" marL="0">
              <a:buNone/>
              <a:defRPr sz="2400">
                <a:solidFill>
                  <a:schemeClr val="tx1">
                    <a:tint val="75000"/>
                  </a:schemeClr>
                </a:solidFill>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lang="en-US"/>
              <a:t>Click to edit Master text styles</a:t>
            </a:r>
          </a:p>
        </p:txBody>
      </p:sp>
      <p:sp>
        <p:nvSpPr>
          <p:cNvPr id="1048957" name="Date Placeholder 3"/>
          <p:cNvSpPr>
            <a:spLocks noGrp="1" noEditPoints="1"/>
          </p:cNvSpPr>
          <p:nvPr>
            <p:ph type="dt" sz="half" idx="10"/>
          </p:nvPr>
        </p:nvSpPr>
        <p:spPr/>
        <p:txBody>
          <a:bodyPr/>
          <a:p>
            <a:fld id="{71FD7FF2-845F-41B9-944F-35B90659B7D6}" type="datetimeFigureOut">
              <a:rPr lang="en-US" smtClean="0"/>
              <a:t>8/2/2022</a:t>
            </a:fld>
            <a:endParaRPr lang="en-US"/>
          </a:p>
        </p:txBody>
      </p:sp>
      <p:sp>
        <p:nvSpPr>
          <p:cNvPr id="1048958" name="Footer Placeholder 4"/>
          <p:cNvSpPr>
            <a:spLocks noGrp="1" noEditPoints="1"/>
          </p:cNvSpPr>
          <p:nvPr>
            <p:ph type="ftr" sz="quarter" idx="11"/>
          </p:nvPr>
        </p:nvSpPr>
        <p:spPr/>
        <p:txBody>
          <a:bodyPr/>
          <a:p>
            <a:endParaRPr lang="en-US"/>
          </a:p>
        </p:txBody>
      </p:sp>
      <p:sp>
        <p:nvSpPr>
          <p:cNvPr id="1048959" name="Slide Number Placeholder 5"/>
          <p:cNvSpPr>
            <a:spLocks noGrp="1" noEditPoints="1"/>
          </p:cNvSpPr>
          <p:nvPr>
            <p:ph type="sldNum" sz="quarter" idx="12"/>
          </p:nvPr>
        </p:nvSpPr>
        <p:spPr/>
        <p:txBody>
          <a:bodyPr/>
          <a:p>
            <a:fld id="{707E345D-6FE0-4977-A3DF-5875ED8E59A8}"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285" name=""/>
        <p:cNvGrpSpPr/>
        <p:nvPr/>
      </p:nvGrpSpPr>
      <p:grpSpPr>
        <a:xfrm>
          <a:off x="0" y="0"/>
          <a:ext cx="0" cy="0"/>
          <a:chOff x="0" y="0"/>
          <a:chExt cx="0" cy="0"/>
        </a:xfrm>
      </p:grpSpPr>
      <p:sp>
        <p:nvSpPr>
          <p:cNvPr id="1048960" name="Title 1"/>
          <p:cNvSpPr>
            <a:spLocks noGrp="1" noEditPoints="1"/>
          </p:cNvSpPr>
          <p:nvPr>
            <p:ph type="title"/>
          </p:nvPr>
        </p:nvSpPr>
        <p:spPr/>
        <p:txBody>
          <a:bodyPr/>
          <a:p>
            <a:r>
              <a:rPr lang="en-US"/>
              <a:t>Click to edit Master title style</a:t>
            </a:r>
          </a:p>
        </p:txBody>
      </p:sp>
      <p:sp>
        <p:nvSpPr>
          <p:cNvPr id="1048961" name="Content Placeholder 2"/>
          <p:cNvSpPr>
            <a:spLocks noGrp="1" noEditPoints="1"/>
          </p:cNvSpPr>
          <p:nvPr>
            <p:ph sz="half" idx="1"/>
          </p:nvPr>
        </p:nvSpPr>
        <p:spPr>
          <a:xfrm>
            <a:off x="838200" y="1825625"/>
            <a:ext cx="5181600" cy="4351338"/>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62" name="Content Placeholder 3"/>
          <p:cNvSpPr>
            <a:spLocks noGrp="1" noEditPoints="1"/>
          </p:cNvSpPr>
          <p:nvPr>
            <p:ph sz="half" idx="2"/>
          </p:nvPr>
        </p:nvSpPr>
        <p:spPr>
          <a:xfrm>
            <a:off x="6172200" y="1825625"/>
            <a:ext cx="5181600" cy="4351338"/>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63" name="Date Placeholder 4"/>
          <p:cNvSpPr>
            <a:spLocks noGrp="1" noEditPoints="1"/>
          </p:cNvSpPr>
          <p:nvPr>
            <p:ph type="dt" sz="half" idx="10"/>
          </p:nvPr>
        </p:nvSpPr>
        <p:spPr/>
        <p:txBody>
          <a:bodyPr/>
          <a:p>
            <a:fld id="{71FD7FF2-845F-41B9-944F-35B90659B7D6}" type="datetimeFigureOut">
              <a:rPr lang="en-US" smtClean="0"/>
              <a:t>8/2/2022</a:t>
            </a:fld>
            <a:endParaRPr lang="en-US"/>
          </a:p>
        </p:txBody>
      </p:sp>
      <p:sp>
        <p:nvSpPr>
          <p:cNvPr id="1048964" name="Footer Placeholder 5"/>
          <p:cNvSpPr>
            <a:spLocks noGrp="1" noEditPoints="1"/>
          </p:cNvSpPr>
          <p:nvPr>
            <p:ph type="ftr" sz="quarter" idx="11"/>
          </p:nvPr>
        </p:nvSpPr>
        <p:spPr/>
        <p:txBody>
          <a:bodyPr/>
          <a:p>
            <a:endParaRPr lang="en-US"/>
          </a:p>
        </p:txBody>
      </p:sp>
      <p:sp>
        <p:nvSpPr>
          <p:cNvPr id="1048965" name="Slide Number Placeholder 6"/>
          <p:cNvSpPr>
            <a:spLocks noGrp="1" noEditPoints="1"/>
          </p:cNvSpPr>
          <p:nvPr>
            <p:ph type="sldNum" sz="quarter" idx="12"/>
          </p:nvPr>
        </p:nvSpPr>
        <p:spPr/>
        <p:txBody>
          <a:bodyPr/>
          <a:p>
            <a:fld id="{707E345D-6FE0-4977-A3DF-5875ED8E59A8}"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286" name=""/>
        <p:cNvGrpSpPr/>
        <p:nvPr/>
      </p:nvGrpSpPr>
      <p:grpSpPr>
        <a:xfrm>
          <a:off x="0" y="0"/>
          <a:ext cx="0" cy="0"/>
          <a:chOff x="0" y="0"/>
          <a:chExt cx="0" cy="0"/>
        </a:xfrm>
      </p:grpSpPr>
      <p:sp>
        <p:nvSpPr>
          <p:cNvPr id="1048966" name="Title 1"/>
          <p:cNvSpPr>
            <a:spLocks noGrp="1" noEditPoints="1"/>
          </p:cNvSpPr>
          <p:nvPr>
            <p:ph type="title"/>
          </p:nvPr>
        </p:nvSpPr>
        <p:spPr>
          <a:xfrm>
            <a:off x="839788" y="365125"/>
            <a:ext cx="10515600" cy="1325563"/>
          </a:xfrm>
        </p:spPr>
        <p:txBody>
          <a:bodyPr/>
          <a:p>
            <a:r>
              <a:rPr lang="en-US"/>
              <a:t>Click to edit Master title style</a:t>
            </a:r>
          </a:p>
        </p:txBody>
      </p:sp>
      <p:sp>
        <p:nvSpPr>
          <p:cNvPr id="1048967" name="Text Placeholder 2"/>
          <p:cNvSpPr>
            <a:spLocks noGrp="1" noEditPoints="1"/>
          </p:cNvSpPr>
          <p:nvPr>
            <p:ph type="body" idx="1"/>
          </p:nvPr>
        </p:nvSpPr>
        <p:spPr>
          <a:xfrm>
            <a:off x="839788" y="1681163"/>
            <a:ext cx="5157787"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968" name="Content Placeholder 3"/>
          <p:cNvSpPr>
            <a:spLocks noGrp="1" noEditPoints="1"/>
          </p:cNvSpPr>
          <p:nvPr>
            <p:ph sz="half" idx="2"/>
          </p:nvPr>
        </p:nvSpPr>
        <p:spPr>
          <a:xfrm>
            <a:off x="839788" y="2505075"/>
            <a:ext cx="5157787" cy="3684588"/>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69" name="Text Placeholder 4"/>
          <p:cNvSpPr>
            <a:spLocks noGrp="1" noEditPoints="1"/>
          </p:cNvSpPr>
          <p:nvPr>
            <p:ph type="body" sz="quarter" idx="3"/>
          </p:nvPr>
        </p:nvSpPr>
        <p:spPr>
          <a:xfrm>
            <a:off x="6172200" y="1681163"/>
            <a:ext cx="5183188"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970" name="Content Placeholder 5"/>
          <p:cNvSpPr>
            <a:spLocks noGrp="1" noEditPoints="1"/>
          </p:cNvSpPr>
          <p:nvPr>
            <p:ph sz="quarter" idx="4"/>
          </p:nvPr>
        </p:nvSpPr>
        <p:spPr>
          <a:xfrm>
            <a:off x="6172200" y="2505075"/>
            <a:ext cx="5183188" cy="3684588"/>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71" name="Date Placeholder 6"/>
          <p:cNvSpPr>
            <a:spLocks noGrp="1" noEditPoints="1"/>
          </p:cNvSpPr>
          <p:nvPr>
            <p:ph type="dt" sz="half" idx="10"/>
          </p:nvPr>
        </p:nvSpPr>
        <p:spPr/>
        <p:txBody>
          <a:bodyPr/>
          <a:p>
            <a:fld id="{71FD7FF2-845F-41B9-944F-35B90659B7D6}" type="datetimeFigureOut">
              <a:rPr lang="en-US" smtClean="0"/>
              <a:t>8/2/2022</a:t>
            </a:fld>
            <a:endParaRPr lang="en-US"/>
          </a:p>
        </p:txBody>
      </p:sp>
      <p:sp>
        <p:nvSpPr>
          <p:cNvPr id="1048972" name="Footer Placeholder 7"/>
          <p:cNvSpPr>
            <a:spLocks noGrp="1" noEditPoints="1"/>
          </p:cNvSpPr>
          <p:nvPr>
            <p:ph type="ftr" sz="quarter" idx="11"/>
          </p:nvPr>
        </p:nvSpPr>
        <p:spPr/>
        <p:txBody>
          <a:bodyPr/>
          <a:p>
            <a:endParaRPr lang="en-US"/>
          </a:p>
        </p:txBody>
      </p:sp>
      <p:sp>
        <p:nvSpPr>
          <p:cNvPr id="1048973" name="Slide Number Placeholder 8"/>
          <p:cNvSpPr>
            <a:spLocks noGrp="1" noEditPoints="1"/>
          </p:cNvSpPr>
          <p:nvPr>
            <p:ph type="sldNum" sz="quarter" idx="12"/>
          </p:nvPr>
        </p:nvSpPr>
        <p:spPr/>
        <p:txBody>
          <a:bodyPr/>
          <a:p>
            <a:fld id="{707E345D-6FE0-4977-A3DF-5875ED8E59A8}"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280" name=""/>
        <p:cNvGrpSpPr/>
        <p:nvPr/>
      </p:nvGrpSpPr>
      <p:grpSpPr>
        <a:xfrm>
          <a:off x="0" y="0"/>
          <a:ext cx="0" cy="0"/>
          <a:chOff x="0" y="0"/>
          <a:chExt cx="0" cy="0"/>
        </a:xfrm>
      </p:grpSpPr>
      <p:sp>
        <p:nvSpPr>
          <p:cNvPr id="1048935" name="Title 1"/>
          <p:cNvSpPr>
            <a:spLocks noGrp="1" noEditPoints="1"/>
          </p:cNvSpPr>
          <p:nvPr>
            <p:ph type="title"/>
          </p:nvPr>
        </p:nvSpPr>
        <p:spPr/>
        <p:txBody>
          <a:bodyPr/>
          <a:p>
            <a:r>
              <a:rPr lang="en-US"/>
              <a:t>Click to edit Master title style</a:t>
            </a:r>
          </a:p>
        </p:txBody>
      </p:sp>
      <p:sp>
        <p:nvSpPr>
          <p:cNvPr id="1048936" name="Date Placeholder 2"/>
          <p:cNvSpPr>
            <a:spLocks noGrp="1" noEditPoints="1"/>
          </p:cNvSpPr>
          <p:nvPr>
            <p:ph type="dt" sz="half" idx="10"/>
          </p:nvPr>
        </p:nvSpPr>
        <p:spPr/>
        <p:txBody>
          <a:bodyPr/>
          <a:p>
            <a:fld id="{71FD7FF2-845F-41B9-944F-35B90659B7D6}" type="datetimeFigureOut">
              <a:rPr lang="en-US" smtClean="0"/>
              <a:t>8/2/2022</a:t>
            </a:fld>
            <a:endParaRPr lang="en-US"/>
          </a:p>
        </p:txBody>
      </p:sp>
      <p:sp>
        <p:nvSpPr>
          <p:cNvPr id="1048937" name="Footer Placeholder 3"/>
          <p:cNvSpPr>
            <a:spLocks noGrp="1" noEditPoints="1"/>
          </p:cNvSpPr>
          <p:nvPr>
            <p:ph type="ftr" sz="quarter" idx="11"/>
          </p:nvPr>
        </p:nvSpPr>
        <p:spPr/>
        <p:txBody>
          <a:bodyPr/>
          <a:p>
            <a:endParaRPr lang="en-US"/>
          </a:p>
        </p:txBody>
      </p:sp>
      <p:sp>
        <p:nvSpPr>
          <p:cNvPr id="1048938" name="Slide Number Placeholder 4"/>
          <p:cNvSpPr>
            <a:spLocks noGrp="1" noEditPoints="1"/>
          </p:cNvSpPr>
          <p:nvPr>
            <p:ph type="sldNum" sz="quarter" idx="12"/>
          </p:nvPr>
        </p:nvSpPr>
        <p:spPr/>
        <p:txBody>
          <a:bodyPr/>
          <a:p>
            <a:fld id="{707E345D-6FE0-4977-A3DF-5875ED8E59A8}"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287" name=""/>
        <p:cNvGrpSpPr/>
        <p:nvPr/>
      </p:nvGrpSpPr>
      <p:grpSpPr>
        <a:xfrm>
          <a:off x="0" y="0"/>
          <a:ext cx="0" cy="0"/>
          <a:chOff x="0" y="0"/>
          <a:chExt cx="0" cy="0"/>
        </a:xfrm>
      </p:grpSpPr>
      <p:sp>
        <p:nvSpPr>
          <p:cNvPr id="1048974" name="Date Placeholder 1"/>
          <p:cNvSpPr>
            <a:spLocks noGrp="1" noEditPoints="1"/>
          </p:cNvSpPr>
          <p:nvPr>
            <p:ph type="dt" sz="half" idx="10"/>
          </p:nvPr>
        </p:nvSpPr>
        <p:spPr/>
        <p:txBody>
          <a:bodyPr/>
          <a:p>
            <a:fld id="{71FD7FF2-845F-41B9-944F-35B90659B7D6}" type="datetimeFigureOut">
              <a:rPr lang="en-US" smtClean="0"/>
              <a:t>8/2/2022</a:t>
            </a:fld>
            <a:endParaRPr lang="en-US"/>
          </a:p>
        </p:txBody>
      </p:sp>
      <p:sp>
        <p:nvSpPr>
          <p:cNvPr id="1048975" name="Footer Placeholder 2"/>
          <p:cNvSpPr>
            <a:spLocks noGrp="1" noEditPoints="1"/>
          </p:cNvSpPr>
          <p:nvPr>
            <p:ph type="ftr" sz="quarter" idx="11"/>
          </p:nvPr>
        </p:nvSpPr>
        <p:spPr/>
        <p:txBody>
          <a:bodyPr/>
          <a:p>
            <a:endParaRPr lang="en-US"/>
          </a:p>
        </p:txBody>
      </p:sp>
      <p:sp>
        <p:nvSpPr>
          <p:cNvPr id="1048976" name="Slide Number Placeholder 3"/>
          <p:cNvSpPr>
            <a:spLocks noGrp="1" noEditPoints="1"/>
          </p:cNvSpPr>
          <p:nvPr>
            <p:ph type="sldNum" sz="quarter" idx="12"/>
          </p:nvPr>
        </p:nvSpPr>
        <p:spPr/>
        <p:txBody>
          <a:bodyPr/>
          <a:p>
            <a:fld id="{707E345D-6FE0-4977-A3DF-5875ED8E59A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288" name=""/>
        <p:cNvGrpSpPr/>
        <p:nvPr/>
      </p:nvGrpSpPr>
      <p:grpSpPr>
        <a:xfrm>
          <a:off x="0" y="0"/>
          <a:ext cx="0" cy="0"/>
          <a:chOff x="0" y="0"/>
          <a:chExt cx="0" cy="0"/>
        </a:xfrm>
      </p:grpSpPr>
      <p:sp>
        <p:nvSpPr>
          <p:cNvPr id="1048977" name="Title 1"/>
          <p:cNvSpPr>
            <a:spLocks noGrp="1" noEditPoints="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1048978" name="Content Placeholder 2"/>
          <p:cNvSpPr>
            <a:spLocks noGrp="1" noEditPoints="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79" name="Text Placeholder 3"/>
          <p:cNvSpPr>
            <a:spLocks noGrp="1" noEditPoints="1"/>
          </p:cNvSpPr>
          <p:nvPr>
            <p:ph type="body" sz="half" idx="2"/>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980" name="Date Placeholder 4"/>
          <p:cNvSpPr>
            <a:spLocks noGrp="1" noEditPoints="1"/>
          </p:cNvSpPr>
          <p:nvPr>
            <p:ph type="dt" sz="half" idx="10"/>
          </p:nvPr>
        </p:nvSpPr>
        <p:spPr/>
        <p:txBody>
          <a:bodyPr/>
          <a:p>
            <a:fld id="{71FD7FF2-845F-41B9-944F-35B90659B7D6}" type="datetimeFigureOut">
              <a:rPr lang="en-US" smtClean="0"/>
              <a:t>8/2/2022</a:t>
            </a:fld>
            <a:endParaRPr lang="en-US"/>
          </a:p>
        </p:txBody>
      </p:sp>
      <p:sp>
        <p:nvSpPr>
          <p:cNvPr id="1048981" name="Footer Placeholder 5"/>
          <p:cNvSpPr>
            <a:spLocks noGrp="1" noEditPoints="1"/>
          </p:cNvSpPr>
          <p:nvPr>
            <p:ph type="ftr" sz="quarter" idx="11"/>
          </p:nvPr>
        </p:nvSpPr>
        <p:spPr/>
        <p:txBody>
          <a:bodyPr/>
          <a:p>
            <a:endParaRPr lang="en-US"/>
          </a:p>
        </p:txBody>
      </p:sp>
      <p:sp>
        <p:nvSpPr>
          <p:cNvPr id="1048982" name="Slide Number Placeholder 6"/>
          <p:cNvSpPr>
            <a:spLocks noGrp="1" noEditPoints="1"/>
          </p:cNvSpPr>
          <p:nvPr>
            <p:ph type="sldNum" sz="quarter" idx="12"/>
          </p:nvPr>
        </p:nvSpPr>
        <p:spPr/>
        <p:txBody>
          <a:bodyPr/>
          <a:p>
            <a:fld id="{707E345D-6FE0-4977-A3DF-5875ED8E59A8}"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282" name=""/>
        <p:cNvGrpSpPr/>
        <p:nvPr/>
      </p:nvGrpSpPr>
      <p:grpSpPr>
        <a:xfrm>
          <a:off x="0" y="0"/>
          <a:ext cx="0" cy="0"/>
          <a:chOff x="0" y="0"/>
          <a:chExt cx="0" cy="0"/>
        </a:xfrm>
      </p:grpSpPr>
      <p:sp>
        <p:nvSpPr>
          <p:cNvPr id="1048944" name="Title 1"/>
          <p:cNvSpPr>
            <a:spLocks noGrp="1" noEditPoints="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1048945" name="Picture Placeholder 2"/>
          <p:cNvSpPr>
            <a:spLocks noGrp="1" noEditPoints="1"/>
          </p:cNvSpPr>
          <p:nvPr>
            <p:ph type="pic" idx="1"/>
          </p:nvPr>
        </p:nvSpPr>
        <p:spPr>
          <a:xfrm>
            <a:off x="5183188" y="987425"/>
            <a:ext cx="6172200" cy="4873625"/>
          </a:xfrm>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pPr lvl="0"/>
            <a:r>
              <a:rPr lang="en-US"/>
              <a:t>Click icon to add picture</a:t>
            </a:r>
          </a:p>
        </p:txBody>
      </p:sp>
      <p:sp>
        <p:nvSpPr>
          <p:cNvPr id="1048946" name="Text Placeholder 3"/>
          <p:cNvSpPr>
            <a:spLocks noGrp="1" noEditPoints="1"/>
          </p:cNvSpPr>
          <p:nvPr>
            <p:ph type="body" sz="half" idx="2"/>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947" name="Date Placeholder 4"/>
          <p:cNvSpPr>
            <a:spLocks noGrp="1" noEditPoints="1"/>
          </p:cNvSpPr>
          <p:nvPr>
            <p:ph type="dt" sz="half" idx="10"/>
          </p:nvPr>
        </p:nvSpPr>
        <p:spPr/>
        <p:txBody>
          <a:bodyPr/>
          <a:p>
            <a:fld id="{71FD7FF2-845F-41B9-944F-35B90659B7D6}" type="datetimeFigureOut">
              <a:rPr lang="en-US" smtClean="0"/>
              <a:t>8/2/2022</a:t>
            </a:fld>
            <a:endParaRPr lang="en-US"/>
          </a:p>
        </p:txBody>
      </p:sp>
      <p:sp>
        <p:nvSpPr>
          <p:cNvPr id="1048948" name="Footer Placeholder 5"/>
          <p:cNvSpPr>
            <a:spLocks noGrp="1" noEditPoints="1"/>
          </p:cNvSpPr>
          <p:nvPr>
            <p:ph type="ftr" sz="quarter" idx="11"/>
          </p:nvPr>
        </p:nvSpPr>
        <p:spPr/>
        <p:txBody>
          <a:bodyPr/>
          <a:p>
            <a:endParaRPr lang="en-US"/>
          </a:p>
        </p:txBody>
      </p:sp>
      <p:sp>
        <p:nvSpPr>
          <p:cNvPr id="1048949" name="Slide Number Placeholder 6"/>
          <p:cNvSpPr>
            <a:spLocks noGrp="1" noEditPoints="1"/>
          </p:cNvSpPr>
          <p:nvPr>
            <p:ph type="sldNum" sz="quarter" idx="12"/>
          </p:nvPr>
        </p:nvSpPr>
        <p:spPr/>
        <p:txBody>
          <a:bodyPr/>
          <a:p>
            <a:fld id="{707E345D-6FE0-4977-A3DF-5875ED8E59A8}"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2" name=""/>
        <p:cNvGrpSpPr/>
        <p:nvPr/>
      </p:nvGrpSpPr>
      <p:grpSpPr>
        <a:xfrm>
          <a:off x="0" y="0"/>
          <a:ext cx="0" cy="0"/>
          <a:chOff x="0" y="0"/>
          <a:chExt cx="0" cy="0"/>
        </a:xfrm>
      </p:grpSpPr>
      <p:sp>
        <p:nvSpPr>
          <p:cNvPr id="1048576" name="Title Placeholder 1"/>
          <p:cNvSpPr>
            <a:spLocks noGrp="1" noEditPoints="1"/>
          </p:cNvSpPr>
          <p:nvPr>
            <p:ph type="title"/>
          </p:nvPr>
        </p:nvSpPr>
        <p:spPr>
          <a:xfrm>
            <a:off x="838200" y="365125"/>
            <a:ext cx="10515600" cy="1325563"/>
          </a:xfrm>
          <a:prstGeom prst="rect"/>
        </p:spPr>
        <p:txBody>
          <a:bodyPr anchor="ctr" bIns="45720" lIns="91440" rIns="91440" rtlCol="0" tIns="45720" vert="horz">
            <a:normAutofit/>
          </a:bodyPr>
          <a:p>
            <a:r>
              <a:rPr lang="en-US"/>
              <a:t>Click to edit Master title style</a:t>
            </a:r>
          </a:p>
        </p:txBody>
      </p:sp>
      <p:sp>
        <p:nvSpPr>
          <p:cNvPr id="1048577" name="Text Placeholder 2"/>
          <p:cNvSpPr>
            <a:spLocks noGrp="1" noEditPoints="1"/>
          </p:cNvSpPr>
          <p:nvPr>
            <p:ph type="body" idx="1"/>
          </p:nvPr>
        </p:nvSpPr>
        <p:spPr>
          <a:xfrm>
            <a:off x="838200" y="1825625"/>
            <a:ext cx="10515600" cy="4351338"/>
          </a:xfrm>
          <a:prstGeom prst="rect"/>
        </p:spPr>
        <p:txBody>
          <a:bodyPr bIns="45720" lIns="91440" rIns="91440" rtlCol="0" tIns="45720" vert="horz">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78" name="Date Placeholder 3"/>
          <p:cNvSpPr>
            <a:spLocks noGrp="1" noEditPoints="1"/>
          </p:cNvSpPr>
          <p:nvPr>
            <p:ph type="dt" sz="half" idx="2"/>
          </p:nvPr>
        </p:nvSpPr>
        <p:spPr>
          <a:xfrm>
            <a:off x="838200" y="6356350"/>
            <a:ext cx="2743200" cy="365125"/>
          </a:xfrm>
          <a:prstGeom prst="rect"/>
        </p:spPr>
        <p:txBody>
          <a:bodyPr anchor="ctr" bIns="45720" lIns="91440" rIns="91440" rtlCol="0" tIns="45720" vert="horz"/>
          <a:lstStyle>
            <a:lvl1pPr algn="l">
              <a:defRPr sz="1200">
                <a:solidFill>
                  <a:schemeClr val="tx1">
                    <a:tint val="75000"/>
                  </a:schemeClr>
                </a:solidFill>
              </a:defRPr>
            </a:lvl1pPr>
          </a:lstStyle>
          <a:p>
            <a:fld id="{71FD7FF2-845F-41B9-944F-35B90659B7D6}" type="datetimeFigureOut">
              <a:rPr lang="en-US" smtClean="0"/>
              <a:t>8/2/2022</a:t>
            </a:fld>
            <a:endParaRPr lang="en-US"/>
          </a:p>
        </p:txBody>
      </p:sp>
      <p:sp>
        <p:nvSpPr>
          <p:cNvPr id="1048579" name="Footer Placeholder 4"/>
          <p:cNvSpPr>
            <a:spLocks noGrp="1" noEditPoints="1"/>
          </p:cNvSpPr>
          <p:nvPr>
            <p:ph type="ftr" sz="quarter" idx="3"/>
          </p:nvPr>
        </p:nvSpPr>
        <p:spPr>
          <a:xfrm>
            <a:off x="4038600" y="6356350"/>
            <a:ext cx="4114800" cy="365125"/>
          </a:xfrm>
          <a:prstGeom prst="rect"/>
        </p:spPr>
        <p:txBody>
          <a:bodyPr anchor="ctr" bIns="45720" lIns="91440" rIns="91440" rtlCol="0" tIns="45720" vert="horz"/>
          <a:lstStyle>
            <a:lvl1pPr algn="ctr">
              <a:defRPr sz="1200">
                <a:solidFill>
                  <a:schemeClr val="tx1">
                    <a:tint val="75000"/>
                  </a:schemeClr>
                </a:solidFill>
              </a:defRPr>
            </a:lvl1pPr>
          </a:lstStyle>
          <a:p>
            <a:endParaRPr lang="en-US"/>
          </a:p>
        </p:txBody>
      </p:sp>
      <p:sp>
        <p:nvSpPr>
          <p:cNvPr id="1048580" name="Slide Number Placeholder 5"/>
          <p:cNvSpPr>
            <a:spLocks noGrp="1" noEditPoints="1"/>
          </p:cNvSpPr>
          <p:nvPr>
            <p:ph type="sldNum" sz="quarter" idx="4"/>
          </p:nvPr>
        </p:nvSpPr>
        <p:spPr>
          <a:xfrm>
            <a:off x="8610600" y="6356350"/>
            <a:ext cx="2743200" cy="365125"/>
          </a:xfrm>
          <a:prstGeom prst="rect"/>
        </p:spPr>
        <p:txBody>
          <a:bodyPr anchor="ctr" bIns="45720" lIns="91440" rIns="91440" rtlCol="0" tIns="45720" vert="horz"/>
          <a:lstStyle>
            <a:lvl1pPr algn="r">
              <a:defRPr sz="1200">
                <a:solidFill>
                  <a:schemeClr val="tx1">
                    <a:tint val="75000"/>
                  </a:schemeClr>
                </a:solidFill>
              </a:defRPr>
            </a:lvl1pPr>
          </a:lstStyle>
          <a:p>
            <a:fld id="{707E345D-6FE0-4977-A3DF-5875ED8E59A8}" type="slidenum">
              <a:rPr lang="en-US" smtClean="0"/>
              <a:t>‹#›</a:t>
            </a:fld>
            <a:endParaRPr lang="en-US"/>
          </a:p>
        </p:txBody>
      </p:sp>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eaLnBrk="1" hangingPunct="1" latinLnBrk="0" rtl="0">
        <a:lnSpc>
          <a:spcPct val="90000"/>
        </a:lnSpc>
        <a:spcBef>
          <a:spcPct val="0"/>
        </a:spcBef>
        <a:buNone/>
        <a:defRPr sz="4400" kern="1200">
          <a:solidFill>
            <a:schemeClr val="tx1"/>
          </a:solidFill>
          <a:latin typeface="+mj-lt"/>
          <a:ea typeface="+mj-ea"/>
          <a:cs typeface="+mj-cs"/>
        </a:defRPr>
      </a:lvl1pPr>
    </p:titleStyle>
    <p:body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2.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2.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2.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2.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2.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2.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2.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2.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2.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2.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2.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2.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2.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2.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2.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2.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Layout" Target="../slideLayouts/slideLayout2.xml"/><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2.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2.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2.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2.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2.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2.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2.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2.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2.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2.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2.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2.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2.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2.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slideLayout" Target="../slideLayouts/slideLayout2.xml"/><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2.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2.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2.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2.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2.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2.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2.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2.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2.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2.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2.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2.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2.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2.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2.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2.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2.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2.xml"/><Relationship Id="rId3"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2.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5" name=""/>
        <p:cNvGrpSpPr/>
        <p:nvPr/>
      </p:nvGrpSpPr>
      <p:grpSpPr>
        <a:xfrm>
          <a:off x="0" y="0"/>
          <a:ext cx="0" cy="0"/>
          <a:chOff x="0" y="0"/>
          <a:chExt cx="0" cy="0"/>
        </a:xfrm>
      </p:grpSpPr>
      <p:sp>
        <p:nvSpPr>
          <p:cNvPr id="1048586" name="Title 1"/>
          <p:cNvSpPr>
            <a:spLocks noGrp="1" noEditPoints="1"/>
          </p:cNvSpPr>
          <p:nvPr>
            <p:ph type="ctrTitle"/>
          </p:nvPr>
        </p:nvSpPr>
        <p:spPr/>
        <p:txBody>
          <a:bodyPr/>
          <a:p>
            <a:endParaRPr lang="en-US"/>
          </a:p>
        </p:txBody>
      </p:sp>
      <p:sp>
        <p:nvSpPr>
          <p:cNvPr id="1048587" name="Subtitle 2"/>
          <p:cNvSpPr>
            <a:spLocks noGrp="1" noEditPoints="1"/>
          </p:cNvSpPr>
          <p:nvPr>
            <p:ph type="subTitle" idx="1"/>
          </p:nvPr>
        </p:nvSpPr>
        <p:spPr/>
        <p:txBody>
          <a:bodyPr/>
          <a:p>
            <a:endParaRPr lang="en-US"/>
          </a:p>
        </p:txBody>
      </p:sp>
      <p:pic>
        <p:nvPicPr>
          <p:cNvPr id="2097152" name="Picture 3"/>
          <p:cNvPicPr>
            <a:picLocks noChangeAspect="1"/>
          </p:cNvPicPr>
          <p:nvPr/>
        </p:nvPicPr>
        <p:blipFill>
          <a:blip xmlns:r="http://schemas.openxmlformats.org/officeDocument/2006/relationships" r:embed="rId1"/>
          <a:srcRect/>
          <a:stretch>
            <a:fillRect/>
          </a:stretch>
        </p:blipFill>
        <p:spPr>
          <a:xfrm>
            <a:off x="116519" y="0"/>
            <a:ext cx="11984951" cy="5101581"/>
          </a:xfrm>
          <a:prstGeom prst="rect"/>
        </p:spPr>
      </p:pic>
      <p:sp>
        <p:nvSpPr>
          <p:cNvPr id="1048588" name="TextBox 5"/>
          <p:cNvSpPr txBox="1"/>
          <p:nvPr/>
        </p:nvSpPr>
        <p:spPr>
          <a:xfrm>
            <a:off x="3695862" y="5257800"/>
            <a:ext cx="6150569" cy="2021839"/>
          </a:xfrm>
          <a:prstGeom prst="rect"/>
          <a:noFill/>
        </p:spPr>
        <p:txBody>
          <a:bodyPr rtlCol="0" wrap="square">
            <a:spAutoFit/>
          </a:bodyPr>
          <a:p>
            <a:pPr indent="0" marL="0">
              <a:buNone/>
            </a:pPr>
            <a:r>
              <a:rPr b="1" sz="3200" lang="en-US">
                <a:solidFill>
                  <a:srgbClr val="FF0000"/>
                </a:solidFill>
              </a:rPr>
              <a:t>By: Dr. Kalpana Jorasia</a:t>
            </a:r>
          </a:p>
          <a:p>
            <a:pPr indent="0" marL="0">
              <a:buNone/>
            </a:pPr>
            <a:r>
              <a:rPr b="1" sz="3200" lang="en-US">
                <a:solidFill>
                  <a:srgbClr val="FF0000"/>
                </a:solidFill>
              </a:rPr>
              <a:t>       Assistant Professor</a:t>
            </a:r>
          </a:p>
          <a:p>
            <a:pPr indent="0" marL="0">
              <a:buNone/>
            </a:pPr>
            <a:r>
              <a:rPr b="1" sz="3200" lang="en-US">
                <a:solidFill>
                  <a:srgbClr val="FF0000"/>
                </a:solidFill>
              </a:rPr>
              <a:t>                  (VPB)</a:t>
            </a:r>
          </a:p>
          <a:p>
            <a:pPr indent="0" marL="0">
              <a:buNone/>
            </a:pPr>
            <a:endParaRPr b="1" sz="3200" lang="en-US">
              <a:solidFill>
                <a:srgbClr val="FF0000"/>
              </a:solidFill>
            </a:endParaRPr>
          </a:p>
        </p:txBody>
      </p:sp>
    </p:spTree>
  </p:cSld>
  <p:clrMapOvr>
    <a:masterClrMapping/>
  </p:clrMapOvr>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09" name=""/>
        <p:cNvGrpSpPr/>
        <p:nvPr/>
      </p:nvGrpSpPr>
      <p:grpSpPr>
        <a:xfrm>
          <a:off x="0" y="0"/>
          <a:ext cx="0" cy="0"/>
          <a:chOff x="0" y="0"/>
          <a:chExt cx="0" cy="0"/>
        </a:xfrm>
      </p:grpSpPr>
      <p:sp>
        <p:nvSpPr>
          <p:cNvPr id="1048638" name="Title 1"/>
          <p:cNvSpPr>
            <a:spLocks noGrp="1" noEditPoints="1"/>
          </p:cNvSpPr>
          <p:nvPr>
            <p:ph type="title"/>
          </p:nvPr>
        </p:nvSpPr>
        <p:spPr>
          <a:prstGeom prst="rect"/>
        </p:spPr>
        <p:txBody>
          <a:bodyPr/>
          <a:p/>
        </p:txBody>
      </p:sp>
      <p:sp>
        <p:nvSpPr>
          <p:cNvPr id="1048639" name="Content Placeholder 2"/>
          <p:cNvSpPr>
            <a:spLocks noGrp="1" noEditPoints="1"/>
          </p:cNvSpPr>
          <p:nvPr>
            <p:ph idx="1"/>
          </p:nvPr>
        </p:nvSpPr>
        <p:spPr>
          <a:prstGeom prst="rect"/>
        </p:spPr>
        <p:txBody>
          <a:bodyPr/>
          <a:p/>
        </p:txBody>
      </p:sp>
      <p:pic>
        <p:nvPicPr>
          <p:cNvPr id="2097165" name="Picture 3"/>
          <p:cNvPicPr>
            <a:picLocks noChangeAspect="1"/>
          </p:cNvPicPr>
          <p:nvPr/>
        </p:nvPicPr>
        <p:blipFill>
          <a:blip xmlns:r="http://schemas.openxmlformats.org/officeDocument/2006/relationships" r:embed="rId1"/>
          <a:srcRect/>
          <a:stretch>
            <a:fillRect/>
          </a:stretch>
        </p:blipFill>
        <p:spPr>
          <a:xfrm>
            <a:off x="260470" y="123456"/>
            <a:ext cx="11655438" cy="6626709"/>
          </a:xfrm>
          <a:prstGeom prst="rect"/>
        </p:spPr>
      </p:pic>
      <p:sp>
        <p:nvSpPr>
          <p:cNvPr id="1048640" name="TextBox 4"/>
          <p:cNvSpPr txBox="1"/>
          <p:nvPr/>
        </p:nvSpPr>
        <p:spPr>
          <a:xfrm>
            <a:off x="4608451" y="4420989"/>
            <a:ext cx="5170839" cy="580971"/>
          </a:xfrm>
          <a:prstGeom prst="rect"/>
          <a:noFill/>
        </p:spPr>
        <p:txBody>
          <a:bodyPr rtlCol="0" wrap="square">
            <a:spAutoFit/>
          </a:bodyPr>
          <a:p>
            <a:r>
              <a:rPr b="1" sz="3200" lang="en-US">
                <a:solidFill>
                  <a:srgbClr val="FF0000"/>
                </a:solidFill>
              </a:rPr>
              <a:t>Amphibolic in nature</a:t>
            </a:r>
          </a:p>
        </p:txBody>
      </p:sp>
    </p:spTree>
  </p:cSld>
  <p:clrMapOvr>
    <a:masterClrMapping/>
  </p:clrMapOvr>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12" name=""/>
        <p:cNvGrpSpPr/>
        <p:nvPr/>
      </p:nvGrpSpPr>
      <p:grpSpPr>
        <a:xfrm>
          <a:off x="0" y="0"/>
          <a:ext cx="0" cy="0"/>
          <a:chOff x="0" y="0"/>
          <a:chExt cx="0" cy="0"/>
        </a:xfrm>
      </p:grpSpPr>
      <p:sp>
        <p:nvSpPr>
          <p:cNvPr id="1048644" name="Title 1"/>
          <p:cNvSpPr>
            <a:spLocks noGrp="1" noEditPoints="1"/>
          </p:cNvSpPr>
          <p:nvPr>
            <p:ph type="title"/>
          </p:nvPr>
        </p:nvSpPr>
        <p:spPr>
          <a:prstGeom prst="rect"/>
        </p:spPr>
        <p:txBody>
          <a:bodyPr/>
          <a:p/>
        </p:txBody>
      </p:sp>
      <p:sp>
        <p:nvSpPr>
          <p:cNvPr id="1048645" name="Content Placeholder 2"/>
          <p:cNvSpPr>
            <a:spLocks noGrp="1" noEditPoints="1"/>
          </p:cNvSpPr>
          <p:nvPr>
            <p:ph idx="1"/>
          </p:nvPr>
        </p:nvSpPr>
        <p:spPr>
          <a:prstGeom prst="rect"/>
        </p:spPr>
        <p:txBody>
          <a:bodyPr/>
          <a:p/>
        </p:txBody>
      </p:sp>
      <p:pic>
        <p:nvPicPr>
          <p:cNvPr id="2097166" name="Picture 4"/>
          <p:cNvPicPr>
            <a:picLocks noChangeAspect="1"/>
          </p:cNvPicPr>
          <p:nvPr/>
        </p:nvPicPr>
        <p:blipFill>
          <a:blip xmlns:r="http://schemas.openxmlformats.org/officeDocument/2006/relationships" r:embed="rId1"/>
          <a:srcRect/>
          <a:stretch>
            <a:fillRect/>
          </a:stretch>
        </p:blipFill>
        <p:spPr>
          <a:xfrm>
            <a:off x="252659" y="131268"/>
            <a:ext cx="11686682" cy="6595465"/>
          </a:xfrm>
          <a:prstGeom prst="rect"/>
        </p:spPr>
      </p:pic>
      <p:pic>
        <p:nvPicPr>
          <p:cNvPr id="2097167" name="Picture 5"/>
          <p:cNvPicPr>
            <a:picLocks noChangeAspect="1"/>
          </p:cNvPicPr>
          <p:nvPr/>
        </p:nvPicPr>
        <p:blipFill>
          <a:blip xmlns:r="http://schemas.openxmlformats.org/officeDocument/2006/relationships" r:embed="rId2"/>
          <a:srcRect/>
          <a:stretch>
            <a:fillRect/>
          </a:stretch>
        </p:blipFill>
        <p:spPr>
          <a:xfrm>
            <a:off x="716453" y="4109594"/>
            <a:ext cx="5213331" cy="2395430"/>
          </a:xfrm>
          <a:prstGeom prst="rect"/>
        </p:spPr>
      </p:pic>
      <p:sp>
        <p:nvSpPr>
          <p:cNvPr id="1048646" name="TextBox 6"/>
          <p:cNvSpPr txBox="1"/>
          <p:nvPr/>
        </p:nvSpPr>
        <p:spPr>
          <a:xfrm>
            <a:off x="6389343" y="3764870"/>
            <a:ext cx="4608452" cy="1348739"/>
          </a:xfrm>
          <a:prstGeom prst="rect"/>
          <a:noFill/>
        </p:spPr>
        <p:txBody>
          <a:bodyPr rtlCol="0" wrap="square">
            <a:spAutoFit/>
          </a:bodyPr>
          <a:p>
            <a:r>
              <a:rPr b="1" dirty="0" sz="2800" lang="en-US" err="1">
                <a:solidFill>
                  <a:srgbClr val="FF0000"/>
                </a:solidFill>
              </a:rPr>
              <a:t>Alanine</a:t>
            </a:r>
            <a:r>
              <a:rPr b="1" dirty="0" sz="2800" lang="en-US">
                <a:solidFill>
                  <a:srgbClr val="FF0000"/>
                </a:solidFill>
              </a:rPr>
              <a:t>  </a:t>
            </a:r>
            <a:r>
              <a:rPr b="1" dirty="0" sz="2800" lang="en-US" err="1" smtClean="0">
                <a:solidFill>
                  <a:srgbClr val="FF0000"/>
                </a:solidFill>
              </a:rPr>
              <a:t>transferase</a:t>
            </a:r>
            <a:r>
              <a:rPr b="1" dirty="0" sz="2800" lang="en-US" smtClean="0">
                <a:solidFill>
                  <a:srgbClr val="FF0000"/>
                </a:solidFill>
              </a:rPr>
              <a:t>(ALT)</a:t>
            </a:r>
            <a:endParaRPr b="1" dirty="0" sz="2800" lang="en-US">
              <a:solidFill>
                <a:srgbClr val="FF0000"/>
              </a:solidFill>
            </a:endParaRPr>
          </a:p>
          <a:p>
            <a:r>
              <a:rPr b="1" dirty="0" sz="2800" lang="en-US" err="1">
                <a:solidFill>
                  <a:srgbClr val="FF0000"/>
                </a:solidFill>
              </a:rPr>
              <a:t>Aspartate</a:t>
            </a:r>
            <a:r>
              <a:rPr b="1" dirty="0" sz="2800" lang="en-US">
                <a:solidFill>
                  <a:srgbClr val="FF0000"/>
                </a:solidFill>
              </a:rPr>
              <a:t> </a:t>
            </a:r>
            <a:r>
              <a:rPr b="1" dirty="0" sz="2800" lang="en-US" err="1" smtClean="0">
                <a:solidFill>
                  <a:srgbClr val="FF0000"/>
                </a:solidFill>
              </a:rPr>
              <a:t>transaminase</a:t>
            </a:r>
            <a:r>
              <a:rPr b="1" dirty="0" sz="2800" lang="en-US" smtClean="0">
                <a:solidFill>
                  <a:srgbClr val="FF0000"/>
                </a:solidFill>
              </a:rPr>
              <a:t>(AST</a:t>
            </a:r>
            <a:r>
              <a:rPr b="1" dirty="0" sz="2800" lang="en-US" smtClean="0">
                <a:solidFill>
                  <a:srgbClr val="FF0000"/>
                </a:solidFill>
              </a:rPr>
              <a:t>)</a:t>
            </a:r>
            <a:endParaRPr b="1" dirty="0" sz="2800" lang="en-US">
              <a:solidFill>
                <a:srgbClr val="FF0000"/>
              </a:solidFill>
            </a:endParaRPr>
          </a:p>
        </p:txBody>
      </p:sp>
    </p:spTree>
  </p:cSld>
  <p:clrMapOvr>
    <a:masterClrMapping/>
  </p:clrMapOvr>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15" name=""/>
        <p:cNvGrpSpPr/>
        <p:nvPr/>
      </p:nvGrpSpPr>
      <p:grpSpPr>
        <a:xfrm>
          <a:off x="0" y="0"/>
          <a:ext cx="0" cy="0"/>
          <a:chOff x="0" y="0"/>
          <a:chExt cx="0" cy="0"/>
        </a:xfrm>
      </p:grpSpPr>
      <p:sp>
        <p:nvSpPr>
          <p:cNvPr id="1048650" name="Title 1"/>
          <p:cNvSpPr>
            <a:spLocks noGrp="1" noEditPoints="1"/>
          </p:cNvSpPr>
          <p:nvPr>
            <p:ph type="title"/>
          </p:nvPr>
        </p:nvSpPr>
        <p:spPr>
          <a:prstGeom prst="rect"/>
        </p:spPr>
        <p:txBody>
          <a:bodyPr/>
          <a:p/>
        </p:txBody>
      </p:sp>
      <p:sp>
        <p:nvSpPr>
          <p:cNvPr id="1048651" name="Content Placeholder 2"/>
          <p:cNvSpPr>
            <a:spLocks noGrp="1" noEditPoints="1"/>
          </p:cNvSpPr>
          <p:nvPr>
            <p:ph idx="1"/>
          </p:nvPr>
        </p:nvSpPr>
        <p:spPr>
          <a:xfrm>
            <a:off x="151117" y="5887311"/>
            <a:ext cx="11202683" cy="60192"/>
          </a:xfrm>
          <a:prstGeom prst="rect"/>
        </p:spPr>
        <p:txBody>
          <a:bodyPr>
            <a:normAutofit fontScale="25000" lnSpcReduction="20000"/>
          </a:bodyPr>
          <a:p>
            <a:endParaRPr b="1">
              <a:solidFill>
                <a:srgbClr val="FF0000"/>
              </a:solidFill>
            </a:endParaRPr>
          </a:p>
        </p:txBody>
      </p:sp>
      <p:pic>
        <p:nvPicPr>
          <p:cNvPr id="2097168" name="Picture 3"/>
          <p:cNvPicPr>
            <a:picLocks noChangeAspect="1"/>
          </p:cNvPicPr>
          <p:nvPr/>
        </p:nvPicPr>
        <p:blipFill>
          <a:blip xmlns:r="http://schemas.openxmlformats.org/officeDocument/2006/relationships" r:embed="rId1"/>
          <a:srcRect/>
          <a:stretch>
            <a:fillRect/>
          </a:stretch>
        </p:blipFill>
        <p:spPr>
          <a:xfrm>
            <a:off x="151117" y="187463"/>
            <a:ext cx="11764791" cy="4953648"/>
          </a:xfrm>
          <a:prstGeom prst="rect"/>
        </p:spPr>
      </p:pic>
      <p:sp>
        <p:nvSpPr>
          <p:cNvPr id="1048652" name="TextBox 4"/>
          <p:cNvSpPr txBox="1"/>
          <p:nvPr/>
        </p:nvSpPr>
        <p:spPr>
          <a:xfrm>
            <a:off x="5686360" y="687362"/>
            <a:ext cx="6014420" cy="929640"/>
          </a:xfrm>
          <a:prstGeom prst="rect"/>
          <a:noFill/>
        </p:spPr>
        <p:txBody>
          <a:bodyPr rtlCol="0" wrap="square">
            <a:spAutoFit/>
          </a:bodyPr>
          <a:p>
            <a:r>
              <a:rPr b="1" sz="2800" lang="en-US">
                <a:solidFill>
                  <a:srgbClr val="FF0000"/>
                </a:solidFill>
                <a:highlight>
                  <a:srgbClr val="FFFF00"/>
                </a:highlight>
              </a:rPr>
              <a:t>PLP(pyridoxal phosphate)- vitamine B</a:t>
            </a:r>
            <a:r>
              <a:rPr baseline="-25000" b="1" sz="2800" lang="en-US">
                <a:solidFill>
                  <a:srgbClr val="FF0000"/>
                </a:solidFill>
                <a:highlight>
                  <a:srgbClr val="FFFF00"/>
                </a:highlight>
              </a:rPr>
              <a:t>6</a:t>
            </a:r>
          </a:p>
        </p:txBody>
      </p:sp>
      <p:sp>
        <p:nvSpPr>
          <p:cNvPr id="1048653" name="TextBox 5"/>
          <p:cNvSpPr txBox="1"/>
          <p:nvPr/>
        </p:nvSpPr>
        <p:spPr>
          <a:xfrm>
            <a:off x="0" y="4330382"/>
            <a:ext cx="11700780" cy="1729740"/>
          </a:xfrm>
          <a:prstGeom prst="rect"/>
          <a:noFill/>
        </p:spPr>
        <p:txBody>
          <a:bodyPr rtlCol="0" wrap="square">
            <a:spAutoFit/>
          </a:bodyPr>
          <a:p>
            <a:endParaRPr lang="en-US"/>
          </a:p>
          <a:p>
            <a:endParaRPr lang="en-US"/>
          </a:p>
          <a:p>
            <a:endParaRPr lang="en-US"/>
          </a:p>
          <a:p>
            <a:pPr indent="-457200" marL="457200">
              <a:buFont typeface="Wingdings" charset="0"/>
              <a:buChar char="§"/>
            </a:pPr>
            <a:r>
              <a:rPr b="1" sz="2800" lang="en-US">
                <a:solidFill>
                  <a:srgbClr val="FF0000"/>
                </a:solidFill>
              </a:rPr>
              <a:t>Serum transaminases are important for diagnostic and prognostic purpose</a:t>
            </a:r>
          </a:p>
        </p:txBody>
      </p:sp>
    </p:spTree>
  </p:cSld>
  <p:clrMapOvr>
    <a:masterClrMapping/>
  </p:clrMapOvr>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18" name=""/>
        <p:cNvGrpSpPr/>
        <p:nvPr/>
      </p:nvGrpSpPr>
      <p:grpSpPr>
        <a:xfrm>
          <a:off x="0" y="0"/>
          <a:ext cx="0" cy="0"/>
          <a:chOff x="0" y="0"/>
          <a:chExt cx="0" cy="0"/>
        </a:xfrm>
      </p:grpSpPr>
      <p:sp>
        <p:nvSpPr>
          <p:cNvPr id="1048657" name="Title 1"/>
          <p:cNvSpPr>
            <a:spLocks noGrp="1" noEditPoints="1"/>
          </p:cNvSpPr>
          <p:nvPr>
            <p:ph type="title"/>
          </p:nvPr>
        </p:nvSpPr>
        <p:spPr>
          <a:prstGeom prst="rect"/>
        </p:spPr>
        <p:txBody>
          <a:bodyPr/>
          <a:p/>
        </p:txBody>
      </p:sp>
      <p:sp>
        <p:nvSpPr>
          <p:cNvPr id="1048658" name="Content Placeholder 2"/>
          <p:cNvSpPr>
            <a:spLocks noGrp="1" noEditPoints="1"/>
          </p:cNvSpPr>
          <p:nvPr>
            <p:ph idx="1"/>
          </p:nvPr>
        </p:nvSpPr>
        <p:spPr>
          <a:prstGeom prst="rect"/>
        </p:spPr>
        <p:txBody>
          <a:bodyPr/>
          <a:p/>
        </p:txBody>
      </p:sp>
      <p:pic>
        <p:nvPicPr>
          <p:cNvPr id="2097169" name="Picture 3"/>
          <p:cNvPicPr>
            <a:picLocks noChangeAspect="1"/>
          </p:cNvPicPr>
          <p:nvPr/>
        </p:nvPicPr>
        <p:blipFill>
          <a:blip xmlns:r="http://schemas.openxmlformats.org/officeDocument/2006/relationships" r:embed="rId1"/>
          <a:srcRect/>
          <a:stretch>
            <a:fillRect/>
          </a:stretch>
        </p:blipFill>
        <p:spPr>
          <a:xfrm>
            <a:off x="6646231" y="365125"/>
            <a:ext cx="5257640" cy="6107099"/>
          </a:xfrm>
          <a:prstGeom prst="rect"/>
        </p:spPr>
      </p:pic>
      <p:pic>
        <p:nvPicPr>
          <p:cNvPr id="2097170" name="Picture 4"/>
          <p:cNvPicPr>
            <a:picLocks noChangeAspect="1"/>
          </p:cNvPicPr>
          <p:nvPr/>
        </p:nvPicPr>
        <p:blipFill>
          <a:blip xmlns:r="http://schemas.openxmlformats.org/officeDocument/2006/relationships" r:embed="rId2"/>
          <a:srcRect/>
          <a:stretch>
            <a:fillRect/>
          </a:stretch>
        </p:blipFill>
        <p:spPr>
          <a:xfrm>
            <a:off x="411581" y="365125"/>
            <a:ext cx="5609775" cy="6107099"/>
          </a:xfrm>
          <a:prstGeom prst="rect"/>
        </p:spPr>
      </p:pic>
    </p:spTree>
  </p:cSld>
  <p:clrMapOvr>
    <a:masterClrMapping/>
  </p:clrMapOvr>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21" name=""/>
        <p:cNvGrpSpPr/>
        <p:nvPr/>
      </p:nvGrpSpPr>
      <p:grpSpPr>
        <a:xfrm>
          <a:off x="0" y="0"/>
          <a:ext cx="0" cy="0"/>
          <a:chOff x="0" y="0"/>
          <a:chExt cx="0" cy="0"/>
        </a:xfrm>
      </p:grpSpPr>
      <p:sp>
        <p:nvSpPr>
          <p:cNvPr id="1048662" name="Title 1"/>
          <p:cNvSpPr>
            <a:spLocks noGrp="1" noEditPoints="1"/>
          </p:cNvSpPr>
          <p:nvPr>
            <p:ph type="title"/>
          </p:nvPr>
        </p:nvSpPr>
        <p:spPr>
          <a:prstGeom prst="rect"/>
        </p:spPr>
        <p:txBody>
          <a:bodyPr/>
          <a:p/>
        </p:txBody>
      </p:sp>
      <p:sp>
        <p:nvSpPr>
          <p:cNvPr id="1048663" name="Content Placeholder 2"/>
          <p:cNvSpPr>
            <a:spLocks noGrp="1" noEditPoints="1"/>
          </p:cNvSpPr>
          <p:nvPr>
            <p:ph idx="1"/>
          </p:nvPr>
        </p:nvSpPr>
        <p:spPr>
          <a:prstGeom prst="rect"/>
        </p:spPr>
        <p:txBody>
          <a:bodyPr/>
          <a:p/>
        </p:txBody>
      </p:sp>
      <p:pic>
        <p:nvPicPr>
          <p:cNvPr id="2097171" name="Picture 3"/>
          <p:cNvPicPr>
            <a:picLocks noChangeAspect="1"/>
          </p:cNvPicPr>
          <p:nvPr/>
        </p:nvPicPr>
        <p:blipFill>
          <a:blip xmlns:r="http://schemas.openxmlformats.org/officeDocument/2006/relationships" r:embed="rId1"/>
          <a:srcRect/>
          <a:stretch>
            <a:fillRect/>
          </a:stretch>
        </p:blipFill>
        <p:spPr>
          <a:xfrm>
            <a:off x="260470" y="201566"/>
            <a:ext cx="11702304" cy="6454867"/>
          </a:xfrm>
          <a:prstGeom prst="rect"/>
        </p:spPr>
      </p:pic>
    </p:spTree>
  </p:cSld>
  <p:clrMapOvr>
    <a:masterClrMapping/>
  </p:clrMapOvr>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24" name=""/>
        <p:cNvGrpSpPr/>
        <p:nvPr/>
      </p:nvGrpSpPr>
      <p:grpSpPr>
        <a:xfrm>
          <a:off x="0" y="0"/>
          <a:ext cx="0" cy="0"/>
          <a:chOff x="0" y="0"/>
          <a:chExt cx="0" cy="0"/>
        </a:xfrm>
      </p:grpSpPr>
      <p:sp>
        <p:nvSpPr>
          <p:cNvPr id="1048667" name="Title 1"/>
          <p:cNvSpPr>
            <a:spLocks noGrp="1" noEditPoints="1"/>
          </p:cNvSpPr>
          <p:nvPr>
            <p:ph type="title"/>
          </p:nvPr>
        </p:nvSpPr>
        <p:spPr>
          <a:prstGeom prst="rect"/>
        </p:spPr>
        <p:txBody>
          <a:bodyPr/>
          <a:p/>
        </p:txBody>
      </p:sp>
      <p:sp>
        <p:nvSpPr>
          <p:cNvPr id="1048668" name="Content Placeholder 2"/>
          <p:cNvSpPr>
            <a:spLocks noGrp="1" noEditPoints="1"/>
          </p:cNvSpPr>
          <p:nvPr>
            <p:ph idx="1"/>
          </p:nvPr>
        </p:nvSpPr>
        <p:spPr>
          <a:prstGeom prst="rect"/>
        </p:spPr>
        <p:txBody>
          <a:bodyPr/>
          <a:p/>
        </p:txBody>
      </p:sp>
      <p:pic>
        <p:nvPicPr>
          <p:cNvPr id="2097172" name="Picture 3"/>
          <p:cNvPicPr>
            <a:picLocks noChangeAspect="1"/>
          </p:cNvPicPr>
          <p:nvPr/>
        </p:nvPicPr>
        <p:blipFill>
          <a:blip xmlns:r="http://schemas.openxmlformats.org/officeDocument/2006/relationships" r:embed="rId1"/>
          <a:srcRect/>
          <a:stretch>
            <a:fillRect/>
          </a:stretch>
        </p:blipFill>
        <p:spPr>
          <a:xfrm>
            <a:off x="276092" y="154700"/>
            <a:ext cx="11608572" cy="6564221"/>
          </a:xfrm>
          <a:prstGeom prst="rect"/>
        </p:spPr>
      </p:pic>
    </p:spTree>
  </p:cSld>
  <p:clrMapOvr>
    <a:masterClrMapping/>
  </p:clrMapOvr>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27" name=""/>
        <p:cNvGrpSpPr/>
        <p:nvPr/>
      </p:nvGrpSpPr>
      <p:grpSpPr>
        <a:xfrm>
          <a:off x="0" y="0"/>
          <a:ext cx="0" cy="0"/>
          <a:chOff x="0" y="0"/>
          <a:chExt cx="0" cy="0"/>
        </a:xfrm>
      </p:grpSpPr>
      <p:sp>
        <p:nvSpPr>
          <p:cNvPr id="1048672" name="Title 1"/>
          <p:cNvSpPr>
            <a:spLocks noGrp="1" noEditPoints="1"/>
          </p:cNvSpPr>
          <p:nvPr>
            <p:ph type="title"/>
          </p:nvPr>
        </p:nvSpPr>
        <p:spPr>
          <a:prstGeom prst="rect"/>
        </p:spPr>
        <p:txBody>
          <a:bodyPr/>
          <a:p/>
        </p:txBody>
      </p:sp>
      <p:sp>
        <p:nvSpPr>
          <p:cNvPr id="1048673" name="Content Placeholder 2"/>
          <p:cNvSpPr>
            <a:spLocks noGrp="1" noEditPoints="1"/>
          </p:cNvSpPr>
          <p:nvPr>
            <p:ph idx="1"/>
          </p:nvPr>
        </p:nvSpPr>
        <p:spPr>
          <a:prstGeom prst="rect"/>
        </p:spPr>
        <p:txBody>
          <a:bodyPr/>
          <a:p/>
        </p:txBody>
      </p:sp>
      <p:pic>
        <p:nvPicPr>
          <p:cNvPr id="2097173" name="Picture 3"/>
          <p:cNvPicPr>
            <a:picLocks noChangeAspect="1"/>
          </p:cNvPicPr>
          <p:nvPr/>
        </p:nvPicPr>
        <p:blipFill>
          <a:blip xmlns:r="http://schemas.openxmlformats.org/officeDocument/2006/relationships" r:embed="rId1"/>
          <a:srcRect/>
          <a:stretch>
            <a:fillRect/>
          </a:stretch>
        </p:blipFill>
        <p:spPr>
          <a:xfrm>
            <a:off x="213605" y="76591"/>
            <a:ext cx="11358622" cy="6532977"/>
          </a:xfrm>
          <a:prstGeom prst="rect"/>
        </p:spPr>
      </p:pic>
    </p:spTree>
  </p:cSld>
  <p:clrMapOvr>
    <a:masterClrMapping/>
  </p:clrMapOvr>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30" name=""/>
        <p:cNvGrpSpPr/>
        <p:nvPr/>
      </p:nvGrpSpPr>
      <p:grpSpPr>
        <a:xfrm>
          <a:off x="0" y="0"/>
          <a:ext cx="0" cy="0"/>
          <a:chOff x="0" y="0"/>
          <a:chExt cx="0" cy="0"/>
        </a:xfrm>
      </p:grpSpPr>
      <p:sp>
        <p:nvSpPr>
          <p:cNvPr id="1048677" name="Title 1"/>
          <p:cNvSpPr>
            <a:spLocks noGrp="1" noEditPoints="1"/>
          </p:cNvSpPr>
          <p:nvPr>
            <p:ph type="title"/>
          </p:nvPr>
        </p:nvSpPr>
        <p:spPr>
          <a:prstGeom prst="rect"/>
        </p:spPr>
        <p:txBody>
          <a:bodyPr/>
          <a:p/>
        </p:txBody>
      </p:sp>
      <p:sp>
        <p:nvSpPr>
          <p:cNvPr id="1048678" name="Content Placeholder 2"/>
          <p:cNvSpPr>
            <a:spLocks noGrp="1" noEditPoints="1"/>
          </p:cNvSpPr>
          <p:nvPr>
            <p:ph idx="1"/>
          </p:nvPr>
        </p:nvSpPr>
        <p:spPr>
          <a:prstGeom prst="rect"/>
        </p:spPr>
        <p:txBody>
          <a:bodyPr/>
          <a:p/>
        </p:txBody>
      </p:sp>
      <p:pic>
        <p:nvPicPr>
          <p:cNvPr id="2097174" name="Picture 3"/>
          <p:cNvPicPr>
            <a:picLocks noChangeAspect="1"/>
          </p:cNvPicPr>
          <p:nvPr/>
        </p:nvPicPr>
        <p:blipFill>
          <a:blip xmlns:r="http://schemas.openxmlformats.org/officeDocument/2006/relationships" r:embed="rId1"/>
          <a:srcRect/>
          <a:stretch>
            <a:fillRect/>
          </a:stretch>
        </p:blipFill>
        <p:spPr>
          <a:xfrm>
            <a:off x="197983" y="107834"/>
            <a:ext cx="11624194" cy="6579843"/>
          </a:xfrm>
          <a:prstGeom prst="rect"/>
        </p:spPr>
      </p:pic>
    </p:spTree>
  </p:cSld>
  <p:clrMapOvr>
    <a:masterClrMapping/>
  </p:clrMapOvr>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33" name=""/>
        <p:cNvGrpSpPr/>
        <p:nvPr/>
      </p:nvGrpSpPr>
      <p:grpSpPr>
        <a:xfrm>
          <a:off x="0" y="0"/>
          <a:ext cx="0" cy="0"/>
          <a:chOff x="0" y="0"/>
          <a:chExt cx="0" cy="0"/>
        </a:xfrm>
      </p:grpSpPr>
      <p:sp>
        <p:nvSpPr>
          <p:cNvPr id="1048682" name="Title 1"/>
          <p:cNvSpPr>
            <a:spLocks noGrp="1" noEditPoints="1"/>
          </p:cNvSpPr>
          <p:nvPr>
            <p:ph type="title"/>
          </p:nvPr>
        </p:nvSpPr>
        <p:spPr>
          <a:prstGeom prst="rect"/>
        </p:spPr>
        <p:txBody>
          <a:bodyPr/>
          <a:p/>
        </p:txBody>
      </p:sp>
      <p:sp>
        <p:nvSpPr>
          <p:cNvPr id="1048683" name="Content Placeholder 2"/>
          <p:cNvSpPr>
            <a:spLocks noGrp="1" noEditPoints="1"/>
          </p:cNvSpPr>
          <p:nvPr>
            <p:ph idx="1"/>
          </p:nvPr>
        </p:nvSpPr>
        <p:spPr>
          <a:prstGeom prst="rect"/>
        </p:spPr>
        <p:txBody>
          <a:bodyPr/>
          <a:p/>
        </p:txBody>
      </p:sp>
      <p:pic>
        <p:nvPicPr>
          <p:cNvPr id="2097175" name="Picture 3"/>
          <p:cNvPicPr>
            <a:picLocks noChangeAspect="1"/>
          </p:cNvPicPr>
          <p:nvPr/>
        </p:nvPicPr>
        <p:blipFill>
          <a:blip xmlns:r="http://schemas.openxmlformats.org/officeDocument/2006/relationships" r:embed="rId1"/>
          <a:srcRect/>
          <a:stretch>
            <a:fillRect/>
          </a:stretch>
        </p:blipFill>
        <p:spPr>
          <a:xfrm>
            <a:off x="213604" y="154700"/>
            <a:ext cx="11764791" cy="6548600"/>
          </a:xfrm>
          <a:prstGeom prst="rect"/>
        </p:spPr>
      </p:pic>
      <p:sp>
        <p:nvSpPr>
          <p:cNvPr id="1048684" name="TextBox 8"/>
          <p:cNvSpPr txBox="1"/>
          <p:nvPr/>
        </p:nvSpPr>
        <p:spPr>
          <a:xfrm>
            <a:off x="3311836" y="4436611"/>
            <a:ext cx="5358301" cy="642162"/>
          </a:xfrm>
          <a:prstGeom prst="rect"/>
          <a:noFill/>
        </p:spPr>
        <p:txBody>
          <a:bodyPr rtlCol="0" wrap="square">
            <a:spAutoFit/>
          </a:bodyPr>
          <a:p>
            <a:r>
              <a:rPr b="1" sz="3600" lang="en-US">
                <a:solidFill>
                  <a:srgbClr val="FF0000"/>
                </a:solidFill>
              </a:rPr>
              <a:t>Mitochondrial Matrix</a:t>
            </a:r>
          </a:p>
        </p:txBody>
      </p:sp>
    </p:spTree>
  </p:cSld>
  <p:clrMapOvr>
    <a:masterClrMapping/>
  </p:clrMapOvr>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36" name=""/>
        <p:cNvGrpSpPr/>
        <p:nvPr/>
      </p:nvGrpSpPr>
      <p:grpSpPr>
        <a:xfrm>
          <a:off x="0" y="0"/>
          <a:ext cx="0" cy="0"/>
          <a:chOff x="0" y="0"/>
          <a:chExt cx="0" cy="0"/>
        </a:xfrm>
      </p:grpSpPr>
      <p:sp>
        <p:nvSpPr>
          <p:cNvPr id="1048688" name="Title 1"/>
          <p:cNvSpPr>
            <a:spLocks noGrp="1" noEditPoints="1"/>
          </p:cNvSpPr>
          <p:nvPr>
            <p:ph type="title"/>
          </p:nvPr>
        </p:nvSpPr>
        <p:spPr>
          <a:prstGeom prst="rect"/>
        </p:spPr>
        <p:txBody>
          <a:bodyPr/>
          <a:p/>
        </p:txBody>
      </p:sp>
      <p:sp>
        <p:nvSpPr>
          <p:cNvPr id="1048689" name="Content Placeholder 2"/>
          <p:cNvSpPr>
            <a:spLocks noGrp="1" noEditPoints="1"/>
          </p:cNvSpPr>
          <p:nvPr>
            <p:ph idx="1"/>
          </p:nvPr>
        </p:nvSpPr>
        <p:spPr>
          <a:prstGeom prst="rect"/>
        </p:spPr>
        <p:txBody>
          <a:bodyPr/>
          <a:p/>
        </p:txBody>
      </p:sp>
      <p:pic>
        <p:nvPicPr>
          <p:cNvPr id="2097176" name="Picture 3"/>
          <p:cNvPicPr>
            <a:picLocks noChangeAspect="1"/>
          </p:cNvPicPr>
          <p:nvPr/>
        </p:nvPicPr>
        <p:blipFill>
          <a:blip xmlns:r="http://schemas.openxmlformats.org/officeDocument/2006/relationships" r:embed="rId1"/>
          <a:srcRect/>
          <a:stretch>
            <a:fillRect/>
          </a:stretch>
        </p:blipFill>
        <p:spPr>
          <a:xfrm>
            <a:off x="209851" y="280634"/>
            <a:ext cx="11799788" cy="5896329"/>
          </a:xfrm>
          <a:prstGeom prst="rect"/>
        </p:spPr>
      </p:pic>
      <p:sp>
        <p:nvSpPr>
          <p:cNvPr id="1048690" name="TextBox 4"/>
          <p:cNvSpPr txBox="1"/>
          <p:nvPr/>
        </p:nvSpPr>
        <p:spPr>
          <a:xfrm>
            <a:off x="407069" y="4076996"/>
            <a:ext cx="10443477" cy="1196340"/>
          </a:xfrm>
          <a:prstGeom prst="rect"/>
          <a:noFill/>
        </p:spPr>
        <p:txBody>
          <a:bodyPr rtlCol="0" wrap="square">
            <a:spAutoFit/>
          </a:bodyPr>
          <a:p>
            <a:pPr>
              <a:buFont typeface="Arial" panose="020B0604020202020204" pitchFamily="34" charset="0"/>
              <a:buChar char="•"/>
            </a:pPr>
            <a:r>
              <a:rPr b="1" sz="2800" lang="en-US"/>
              <a:t>D</a:t>
            </a:r>
            <a:r>
              <a:rPr b="1" sz="2800"/>
              <a:t>eamination results in the liberation</a:t>
            </a:r>
            <a:r>
              <a:rPr b="1" sz="2800" lang="en-US"/>
              <a:t> </a:t>
            </a:r>
            <a:r>
              <a:rPr b="1" sz="2800"/>
              <a:t>of ammonia for </a:t>
            </a:r>
            <a:r>
              <a:rPr b="1" sz="2800">
                <a:solidFill>
                  <a:srgbClr val="FF0000"/>
                </a:solidFill>
              </a:rPr>
              <a:t>urea</a:t>
            </a:r>
            <a:r>
              <a:rPr b="1" sz="2800" lang="en-US">
                <a:solidFill>
                  <a:srgbClr val="FF0000"/>
                </a:solidFill>
              </a:rPr>
              <a:t> </a:t>
            </a:r>
            <a:r>
              <a:rPr b="1" sz="2800">
                <a:solidFill>
                  <a:srgbClr val="FF0000"/>
                </a:solidFill>
              </a:rPr>
              <a:t>synthesi</a:t>
            </a:r>
            <a:r>
              <a:rPr b="1" sz="2800" lang="en-US">
                <a:solidFill>
                  <a:srgbClr val="FF0000"/>
                </a:solidFill>
              </a:rPr>
              <a:t>s</a:t>
            </a:r>
            <a:endParaRPr b="1" sz="2800">
              <a:solidFill>
                <a:srgbClr val="FF0000"/>
              </a:solidFill>
            </a:endParaRPr>
          </a:p>
          <a:p>
            <a:pPr>
              <a:buFont typeface="Arial" panose="020B0604020202020204" pitchFamily="34" charset="0"/>
              <a:buChar char="•"/>
            </a:pPr>
            <a:endParaRPr b="1">
              <a:solidFill>
                <a:srgbClr val="FF0000"/>
              </a:solidFill>
            </a:endParaRPr>
          </a:p>
        </p:txBody>
      </p:sp>
      <p:sp>
        <p:nvSpPr>
          <p:cNvPr id="1048691" name="TextBox 5"/>
          <p:cNvSpPr txBox="1"/>
          <p:nvPr/>
        </p:nvSpPr>
        <p:spPr>
          <a:xfrm>
            <a:off x="282094" y="4624072"/>
            <a:ext cx="11587228" cy="2898140"/>
          </a:xfrm>
          <a:prstGeom prst="rect"/>
          <a:noFill/>
        </p:spPr>
        <p:txBody>
          <a:bodyPr rtlCol="0" wrap="square">
            <a:spAutoFit/>
          </a:bodyPr>
          <a:p>
            <a:r>
              <a:rPr b="1" sz="2800" lang="en-US">
                <a:solidFill>
                  <a:srgbClr val="FF0000"/>
                </a:solidFill>
              </a:rPr>
              <a:t>Some authors use the term transdeamination while describing the reactions of transamination and deamination,particularly  involving glutamate</a:t>
            </a:r>
          </a:p>
          <a:p>
            <a:endParaRPr b="1" sz="2800" lang="en-US">
              <a:solidFill>
                <a:srgbClr val="FF0000"/>
              </a:solidFill>
            </a:endParaRPr>
          </a:p>
          <a:p>
            <a:r>
              <a:rPr b="1" sz="2400">
                <a:solidFill>
                  <a:srgbClr val="FF0000"/>
                </a:solidFill>
              </a:rPr>
              <a:t>Glutamate </a:t>
            </a:r>
            <a:r>
              <a:rPr sz="2400"/>
              <a:t>is the</a:t>
            </a:r>
            <a:r>
              <a:rPr sz="2400" lang="en-US"/>
              <a:t> </a:t>
            </a:r>
            <a:r>
              <a:rPr sz="2400"/>
              <a:t>only amino acid that undergoes</a:t>
            </a:r>
            <a:r>
              <a:rPr sz="2400" lang="en-US"/>
              <a:t> </a:t>
            </a:r>
            <a:r>
              <a:rPr b="1" sz="2400">
                <a:solidFill>
                  <a:srgbClr val="FF0000"/>
                </a:solidFill>
              </a:rPr>
              <a:t>oxidative deamination</a:t>
            </a:r>
            <a:r>
              <a:rPr sz="2400"/>
              <a:t> to a</a:t>
            </a:r>
            <a:r>
              <a:rPr sz="2400" lang="en-US"/>
              <a:t> </a:t>
            </a:r>
            <a:r>
              <a:rPr sz="2400"/>
              <a:t>significant extent to </a:t>
            </a:r>
            <a:r>
              <a:rPr b="1" sz="2400">
                <a:solidFill>
                  <a:srgbClr val="FF0000"/>
                </a:solidFill>
              </a:rPr>
              <a:t>liberate</a:t>
            </a:r>
            <a:r>
              <a:rPr b="1" sz="2400" lang="en-US">
                <a:solidFill>
                  <a:srgbClr val="FF0000"/>
                </a:solidFill>
              </a:rPr>
              <a:t> </a:t>
            </a:r>
            <a:r>
              <a:rPr b="1" sz="2400">
                <a:solidFill>
                  <a:srgbClr val="FF0000"/>
                </a:solidFill>
              </a:rPr>
              <a:t>free NH3</a:t>
            </a:r>
            <a:r>
              <a:rPr sz="2400"/>
              <a:t> for </a:t>
            </a:r>
            <a:r>
              <a:rPr b="1" sz="2400">
                <a:solidFill>
                  <a:srgbClr val="FF0000"/>
                </a:solidFill>
              </a:rPr>
              <a:t>urea synthesi</a:t>
            </a:r>
            <a:r>
              <a:rPr b="1" sz="2400" lang="en-US">
                <a:solidFill>
                  <a:srgbClr val="FF0000"/>
                </a:solidFill>
              </a:rPr>
              <a:t>s</a:t>
            </a:r>
            <a:endParaRPr b="1" sz="2400">
              <a:solidFill>
                <a:srgbClr val="FF0000"/>
              </a:solidFill>
            </a:endParaRPr>
          </a:p>
          <a:p>
            <a:endParaRPr b="1" sz="2800" lang="en-US">
              <a:solidFill>
                <a:srgbClr val="FF0000"/>
              </a:solidFill>
            </a:endParaRPr>
          </a:p>
        </p:txBody>
      </p:sp>
    </p:spTree>
  </p:cSld>
  <p:clrMapOvr>
    <a:masterClrMapping/>
  </p:clrMapOvr>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85" name=""/>
        <p:cNvGrpSpPr/>
        <p:nvPr/>
      </p:nvGrpSpPr>
      <p:grpSpPr>
        <a:xfrm>
          <a:off x="0" y="0"/>
          <a:ext cx="0" cy="0"/>
          <a:chOff x="0" y="0"/>
          <a:chExt cx="0" cy="0"/>
        </a:xfrm>
      </p:grpSpPr>
      <p:sp>
        <p:nvSpPr>
          <p:cNvPr id="1048597" name="Title 1"/>
          <p:cNvSpPr>
            <a:spLocks noGrp="1" noEditPoints="1"/>
          </p:cNvSpPr>
          <p:nvPr>
            <p:ph type="title"/>
          </p:nvPr>
        </p:nvSpPr>
        <p:spPr>
          <a:prstGeom prst="rect"/>
        </p:spPr>
        <p:txBody>
          <a:bodyPr/>
          <a:p/>
        </p:txBody>
      </p:sp>
      <p:sp>
        <p:nvSpPr>
          <p:cNvPr id="1048598" name="Content Placeholder 2"/>
          <p:cNvSpPr>
            <a:spLocks noGrp="1" noEditPoints="1"/>
          </p:cNvSpPr>
          <p:nvPr>
            <p:ph idx="1"/>
          </p:nvPr>
        </p:nvSpPr>
        <p:spPr>
          <a:prstGeom prst="rect"/>
        </p:spPr>
        <p:txBody>
          <a:bodyPr/>
          <a:p/>
        </p:txBody>
      </p:sp>
      <p:pic>
        <p:nvPicPr>
          <p:cNvPr id="2097154" name="Picture 3"/>
          <p:cNvPicPr>
            <a:picLocks noChangeAspect="1"/>
          </p:cNvPicPr>
          <p:nvPr/>
        </p:nvPicPr>
        <p:blipFill>
          <a:blip xmlns:r="http://schemas.openxmlformats.org/officeDocument/2006/relationships" r:embed="rId1"/>
          <a:srcRect/>
          <a:stretch>
            <a:fillRect/>
          </a:stretch>
        </p:blipFill>
        <p:spPr>
          <a:xfrm>
            <a:off x="142248" y="146489"/>
            <a:ext cx="11923126" cy="6502534"/>
          </a:xfrm>
          <a:prstGeom prst="rect"/>
        </p:spPr>
      </p:pic>
    </p:spTree>
  </p:cSld>
  <p:clrMapOvr>
    <a:masterClrMapping/>
  </p:clrMapOvr>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39" name=""/>
        <p:cNvGrpSpPr/>
        <p:nvPr/>
      </p:nvGrpSpPr>
      <p:grpSpPr>
        <a:xfrm>
          <a:off x="0" y="0"/>
          <a:ext cx="0" cy="0"/>
          <a:chOff x="0" y="0"/>
          <a:chExt cx="0" cy="0"/>
        </a:xfrm>
      </p:grpSpPr>
      <p:sp>
        <p:nvSpPr>
          <p:cNvPr id="1048695" name="Title 1"/>
          <p:cNvSpPr>
            <a:spLocks noGrp="1" noEditPoints="1"/>
          </p:cNvSpPr>
          <p:nvPr>
            <p:ph type="title"/>
          </p:nvPr>
        </p:nvSpPr>
        <p:spPr>
          <a:prstGeom prst="rect"/>
        </p:spPr>
        <p:txBody>
          <a:bodyPr/>
          <a:p/>
        </p:txBody>
      </p:sp>
      <p:sp>
        <p:nvSpPr>
          <p:cNvPr id="1048696" name="Content Placeholder 2"/>
          <p:cNvSpPr>
            <a:spLocks noGrp="1" noEditPoints="1"/>
          </p:cNvSpPr>
          <p:nvPr>
            <p:ph idx="1"/>
          </p:nvPr>
        </p:nvSpPr>
        <p:spPr>
          <a:xfrm>
            <a:off x="432031" y="5927013"/>
            <a:ext cx="10921769" cy="249950"/>
          </a:xfrm>
          <a:prstGeom prst="rect"/>
        </p:spPr>
        <p:txBody>
          <a:bodyPr>
            <a:normAutofit fontScale="60714" lnSpcReduction="20000"/>
          </a:bodyPr>
          <a:p>
            <a:pPr>
              <a:buFont typeface="Arial" panose="020B0604020202020204" pitchFamily="34" charset="0"/>
              <a:buChar char="•"/>
            </a:pPr>
            <a:endParaRPr b="1">
              <a:solidFill>
                <a:srgbClr val="FF0000"/>
              </a:solidFill>
            </a:endParaRPr>
          </a:p>
        </p:txBody>
      </p:sp>
      <p:pic>
        <p:nvPicPr>
          <p:cNvPr id="2097177" name="Picture 3"/>
          <p:cNvPicPr>
            <a:picLocks noChangeAspect="1"/>
          </p:cNvPicPr>
          <p:nvPr/>
        </p:nvPicPr>
        <p:blipFill>
          <a:blip xmlns:r="http://schemas.openxmlformats.org/officeDocument/2006/relationships" r:embed="rId1"/>
          <a:srcRect/>
          <a:stretch>
            <a:fillRect/>
          </a:stretch>
        </p:blipFill>
        <p:spPr>
          <a:xfrm>
            <a:off x="205794" y="123456"/>
            <a:ext cx="11780412" cy="6522163"/>
          </a:xfrm>
          <a:prstGeom prst="rect"/>
        </p:spPr>
      </p:pic>
    </p:spTree>
  </p:cSld>
  <p:clrMapOvr>
    <a:masterClrMapping/>
  </p:clrMapOvr>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42" name=""/>
        <p:cNvGrpSpPr/>
        <p:nvPr/>
      </p:nvGrpSpPr>
      <p:grpSpPr>
        <a:xfrm>
          <a:off x="0" y="0"/>
          <a:ext cx="0" cy="0"/>
          <a:chOff x="0" y="0"/>
          <a:chExt cx="0" cy="0"/>
        </a:xfrm>
      </p:grpSpPr>
      <p:sp>
        <p:nvSpPr>
          <p:cNvPr id="1048700" name="Title 1"/>
          <p:cNvSpPr>
            <a:spLocks noGrp="1" noEditPoints="1"/>
          </p:cNvSpPr>
          <p:nvPr>
            <p:ph type="title"/>
          </p:nvPr>
        </p:nvSpPr>
        <p:spPr>
          <a:prstGeom prst="rect"/>
        </p:spPr>
        <p:txBody>
          <a:bodyPr/>
          <a:p/>
        </p:txBody>
      </p:sp>
      <p:sp>
        <p:nvSpPr>
          <p:cNvPr id="1048701" name="Content Placeholder 2"/>
          <p:cNvSpPr>
            <a:spLocks noGrp="1" noEditPoints="1"/>
          </p:cNvSpPr>
          <p:nvPr>
            <p:ph idx="1"/>
          </p:nvPr>
        </p:nvSpPr>
        <p:spPr>
          <a:prstGeom prst="rect"/>
        </p:spPr>
        <p:txBody>
          <a:bodyPr/>
          <a:p/>
        </p:txBody>
      </p:sp>
      <p:pic>
        <p:nvPicPr>
          <p:cNvPr id="2097178" name="Picture 3"/>
          <p:cNvPicPr>
            <a:picLocks noChangeAspect="1"/>
          </p:cNvPicPr>
          <p:nvPr/>
        </p:nvPicPr>
        <p:blipFill>
          <a:blip xmlns:r="http://schemas.openxmlformats.org/officeDocument/2006/relationships" r:embed="rId1"/>
          <a:srcRect/>
          <a:stretch>
            <a:fillRect/>
          </a:stretch>
        </p:blipFill>
        <p:spPr>
          <a:xfrm>
            <a:off x="213604" y="170322"/>
            <a:ext cx="11717926" cy="6595464"/>
          </a:xfrm>
          <a:prstGeom prst="rect"/>
        </p:spPr>
      </p:pic>
      <p:sp>
        <p:nvSpPr>
          <p:cNvPr id="1048702" name="TextBox 4"/>
          <p:cNvSpPr txBox="1"/>
          <p:nvPr/>
        </p:nvSpPr>
        <p:spPr>
          <a:xfrm>
            <a:off x="307179" y="3811735"/>
            <a:ext cx="11624351" cy="1068651"/>
          </a:xfrm>
          <a:prstGeom prst="rect"/>
          <a:noFill/>
        </p:spPr>
        <p:txBody>
          <a:bodyPr rtlCol="0" wrap="square">
            <a:spAutoFit/>
          </a:bodyPr>
          <a:p>
            <a:r>
              <a:rPr b="1" sz="3200" lang="en-US">
                <a:solidFill>
                  <a:srgbClr val="FF0000"/>
                </a:solidFill>
              </a:rPr>
              <a:t> Glutamate serves as a 'collection centre' for amino groups in the biological system.</a:t>
            </a:r>
          </a:p>
        </p:txBody>
      </p:sp>
    </p:spTree>
  </p:cSld>
  <p:clrMapOvr>
    <a:masterClrMapping/>
  </p:clrMapOvr>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45" name=""/>
        <p:cNvGrpSpPr/>
        <p:nvPr/>
      </p:nvGrpSpPr>
      <p:grpSpPr>
        <a:xfrm>
          <a:off x="0" y="0"/>
          <a:ext cx="0" cy="0"/>
          <a:chOff x="0" y="0"/>
          <a:chExt cx="0" cy="0"/>
        </a:xfrm>
      </p:grpSpPr>
      <p:sp>
        <p:nvSpPr>
          <p:cNvPr id="1048706" name="Title 1"/>
          <p:cNvSpPr>
            <a:spLocks noGrp="1" noEditPoints="1"/>
          </p:cNvSpPr>
          <p:nvPr>
            <p:ph type="title"/>
          </p:nvPr>
        </p:nvSpPr>
        <p:spPr>
          <a:prstGeom prst="rect"/>
        </p:spPr>
        <p:txBody>
          <a:bodyPr/>
          <a:p/>
        </p:txBody>
      </p:sp>
      <p:sp>
        <p:nvSpPr>
          <p:cNvPr id="1048707" name="Content Placeholder 2"/>
          <p:cNvSpPr>
            <a:spLocks noGrp="1" noEditPoints="1"/>
          </p:cNvSpPr>
          <p:nvPr>
            <p:ph idx="1"/>
          </p:nvPr>
        </p:nvSpPr>
        <p:spPr>
          <a:prstGeom prst="rect"/>
        </p:spPr>
        <p:txBody>
          <a:bodyPr/>
          <a:p/>
        </p:txBody>
      </p:sp>
      <p:pic>
        <p:nvPicPr>
          <p:cNvPr id="2097179" name="Picture 3"/>
          <p:cNvPicPr>
            <a:picLocks noChangeAspect="1"/>
          </p:cNvPicPr>
          <p:nvPr/>
        </p:nvPicPr>
        <p:blipFill>
          <a:blip xmlns:r="http://schemas.openxmlformats.org/officeDocument/2006/relationships" r:embed="rId1"/>
          <a:srcRect/>
          <a:stretch>
            <a:fillRect/>
          </a:stretch>
        </p:blipFill>
        <p:spPr>
          <a:xfrm>
            <a:off x="182360" y="92213"/>
            <a:ext cx="11827278" cy="6532976"/>
          </a:xfrm>
          <a:prstGeom prst="rect"/>
        </p:spPr>
      </p:pic>
    </p:spTree>
  </p:cSld>
  <p:clrMapOvr>
    <a:masterClrMapping/>
  </p:clrMapOvr>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48" name=""/>
        <p:cNvGrpSpPr/>
        <p:nvPr/>
      </p:nvGrpSpPr>
      <p:grpSpPr>
        <a:xfrm>
          <a:off x="0" y="0"/>
          <a:ext cx="0" cy="0"/>
          <a:chOff x="0" y="0"/>
          <a:chExt cx="0" cy="0"/>
        </a:xfrm>
      </p:grpSpPr>
      <p:sp>
        <p:nvSpPr>
          <p:cNvPr id="1048711" name="Title 1"/>
          <p:cNvSpPr>
            <a:spLocks noGrp="1" noEditPoints="1"/>
          </p:cNvSpPr>
          <p:nvPr>
            <p:ph type="title"/>
          </p:nvPr>
        </p:nvSpPr>
        <p:spPr>
          <a:prstGeom prst="rect"/>
        </p:spPr>
        <p:txBody>
          <a:bodyPr/>
          <a:p/>
        </p:txBody>
      </p:sp>
      <p:sp>
        <p:nvSpPr>
          <p:cNvPr id="1048712" name="Content Placeholder 2"/>
          <p:cNvSpPr>
            <a:spLocks noGrp="1" noEditPoints="1"/>
          </p:cNvSpPr>
          <p:nvPr>
            <p:ph idx="1"/>
          </p:nvPr>
        </p:nvSpPr>
        <p:spPr>
          <a:prstGeom prst="rect"/>
        </p:spPr>
        <p:txBody>
          <a:bodyPr/>
          <a:p/>
        </p:txBody>
      </p:sp>
      <p:pic>
        <p:nvPicPr>
          <p:cNvPr id="2097180" name="Picture 3"/>
          <p:cNvPicPr>
            <a:picLocks noChangeAspect="1"/>
          </p:cNvPicPr>
          <p:nvPr/>
        </p:nvPicPr>
        <p:blipFill>
          <a:blip xmlns:r="http://schemas.openxmlformats.org/officeDocument/2006/relationships" r:embed="rId1"/>
          <a:srcRect/>
          <a:stretch>
            <a:fillRect/>
          </a:stretch>
        </p:blipFill>
        <p:spPr>
          <a:xfrm>
            <a:off x="213605" y="201566"/>
            <a:ext cx="11749169" cy="6454867"/>
          </a:xfrm>
          <a:prstGeom prst="rect"/>
        </p:spPr>
      </p:pic>
    </p:spTree>
  </p:cSld>
  <p:clrMapOvr>
    <a:masterClrMapping/>
  </p:clrMapOvr>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51" name=""/>
        <p:cNvGrpSpPr/>
        <p:nvPr/>
      </p:nvGrpSpPr>
      <p:grpSpPr>
        <a:xfrm>
          <a:off x="0" y="0"/>
          <a:ext cx="0" cy="0"/>
          <a:chOff x="0" y="0"/>
          <a:chExt cx="0" cy="0"/>
        </a:xfrm>
      </p:grpSpPr>
      <p:sp>
        <p:nvSpPr>
          <p:cNvPr id="1048716" name="Title 1"/>
          <p:cNvSpPr>
            <a:spLocks noGrp="1" noEditPoints="1"/>
          </p:cNvSpPr>
          <p:nvPr>
            <p:ph type="title"/>
          </p:nvPr>
        </p:nvSpPr>
        <p:spPr>
          <a:prstGeom prst="rect"/>
        </p:spPr>
        <p:txBody>
          <a:bodyPr/>
          <a:p/>
        </p:txBody>
      </p:sp>
      <p:sp>
        <p:nvSpPr>
          <p:cNvPr id="1048717" name="Content Placeholder 2"/>
          <p:cNvSpPr>
            <a:spLocks noGrp="1" noEditPoints="1"/>
          </p:cNvSpPr>
          <p:nvPr>
            <p:ph idx="1"/>
          </p:nvPr>
        </p:nvSpPr>
        <p:spPr>
          <a:prstGeom prst="rect"/>
        </p:spPr>
        <p:txBody>
          <a:bodyPr/>
          <a:p/>
        </p:txBody>
      </p:sp>
      <p:pic>
        <p:nvPicPr>
          <p:cNvPr id="2097181" name="Picture 3"/>
          <p:cNvPicPr>
            <a:picLocks noChangeAspect="1"/>
          </p:cNvPicPr>
          <p:nvPr/>
        </p:nvPicPr>
        <p:blipFill>
          <a:blip xmlns:r="http://schemas.openxmlformats.org/officeDocument/2006/relationships" r:embed="rId1"/>
          <a:srcRect/>
          <a:stretch>
            <a:fillRect/>
          </a:stretch>
        </p:blipFill>
        <p:spPr>
          <a:xfrm>
            <a:off x="291714" y="185944"/>
            <a:ext cx="11717925" cy="6408002"/>
          </a:xfrm>
          <a:prstGeom prst="rect"/>
        </p:spPr>
      </p:pic>
    </p:spTree>
  </p:cSld>
  <p:clrMapOvr>
    <a:masterClrMapping/>
  </p:clrMapOvr>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54" name=""/>
        <p:cNvGrpSpPr/>
        <p:nvPr/>
      </p:nvGrpSpPr>
      <p:grpSpPr>
        <a:xfrm>
          <a:off x="0" y="0"/>
          <a:ext cx="0" cy="0"/>
          <a:chOff x="0" y="0"/>
          <a:chExt cx="0" cy="0"/>
        </a:xfrm>
      </p:grpSpPr>
      <p:sp>
        <p:nvSpPr>
          <p:cNvPr id="1048721" name="Title 1"/>
          <p:cNvSpPr>
            <a:spLocks noGrp="1" noEditPoints="1"/>
          </p:cNvSpPr>
          <p:nvPr>
            <p:ph type="title"/>
          </p:nvPr>
        </p:nvSpPr>
        <p:spPr>
          <a:prstGeom prst="rect"/>
        </p:spPr>
        <p:txBody>
          <a:bodyPr/>
          <a:p/>
        </p:txBody>
      </p:sp>
      <p:sp>
        <p:nvSpPr>
          <p:cNvPr id="1048722" name="Content Placeholder 2"/>
          <p:cNvSpPr>
            <a:spLocks noGrp="1" noEditPoints="1"/>
          </p:cNvSpPr>
          <p:nvPr>
            <p:ph idx="1"/>
          </p:nvPr>
        </p:nvSpPr>
        <p:spPr>
          <a:prstGeom prst="rect"/>
        </p:spPr>
        <p:txBody>
          <a:bodyPr/>
          <a:p/>
        </p:txBody>
      </p:sp>
      <p:pic>
        <p:nvPicPr>
          <p:cNvPr id="2097182" name="Picture 3"/>
          <p:cNvPicPr>
            <a:picLocks noChangeAspect="1"/>
          </p:cNvPicPr>
          <p:nvPr/>
        </p:nvPicPr>
        <p:blipFill>
          <a:blip xmlns:r="http://schemas.openxmlformats.org/officeDocument/2006/relationships" r:embed="rId1"/>
          <a:srcRect/>
          <a:stretch>
            <a:fillRect/>
          </a:stretch>
        </p:blipFill>
        <p:spPr>
          <a:xfrm>
            <a:off x="151117" y="185944"/>
            <a:ext cx="11827278" cy="6517355"/>
          </a:xfrm>
          <a:prstGeom prst="rect"/>
        </p:spPr>
      </p:pic>
    </p:spTree>
  </p:cSld>
  <p:clrMapOvr>
    <a:masterClrMapping/>
  </p:clrMapOvr>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57" name=""/>
        <p:cNvGrpSpPr/>
        <p:nvPr/>
      </p:nvGrpSpPr>
      <p:grpSpPr>
        <a:xfrm>
          <a:off x="0" y="0"/>
          <a:ext cx="0" cy="0"/>
          <a:chOff x="0" y="0"/>
          <a:chExt cx="0" cy="0"/>
        </a:xfrm>
      </p:grpSpPr>
      <p:sp>
        <p:nvSpPr>
          <p:cNvPr id="1048726" name="Title 1"/>
          <p:cNvSpPr>
            <a:spLocks noGrp="1" noEditPoints="1"/>
          </p:cNvSpPr>
          <p:nvPr>
            <p:ph type="title"/>
          </p:nvPr>
        </p:nvSpPr>
        <p:spPr>
          <a:prstGeom prst="rect"/>
        </p:spPr>
        <p:txBody>
          <a:bodyPr/>
          <a:p/>
        </p:txBody>
      </p:sp>
      <p:sp>
        <p:nvSpPr>
          <p:cNvPr id="1048727" name="Content Placeholder 2"/>
          <p:cNvSpPr>
            <a:spLocks noGrp="1" noEditPoints="1"/>
          </p:cNvSpPr>
          <p:nvPr>
            <p:ph idx="1"/>
          </p:nvPr>
        </p:nvSpPr>
        <p:spPr>
          <a:prstGeom prst="rect"/>
        </p:spPr>
        <p:txBody>
          <a:bodyPr/>
          <a:p/>
        </p:txBody>
      </p:sp>
      <p:pic>
        <p:nvPicPr>
          <p:cNvPr id="2097183" name="Picture 3"/>
          <p:cNvPicPr>
            <a:picLocks noChangeAspect="1"/>
          </p:cNvPicPr>
          <p:nvPr/>
        </p:nvPicPr>
        <p:blipFill>
          <a:blip xmlns:r="http://schemas.openxmlformats.org/officeDocument/2006/relationships" r:embed="rId1"/>
          <a:srcRect/>
          <a:stretch>
            <a:fillRect/>
          </a:stretch>
        </p:blipFill>
        <p:spPr>
          <a:xfrm>
            <a:off x="197983" y="123457"/>
            <a:ext cx="11796035" cy="6595465"/>
          </a:xfrm>
          <a:prstGeom prst="rect"/>
        </p:spPr>
      </p:pic>
    </p:spTree>
  </p:cSld>
  <p:clrMapOvr>
    <a:masterClrMapping/>
  </p:clrMapOvr>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60" name=""/>
        <p:cNvGrpSpPr/>
        <p:nvPr/>
      </p:nvGrpSpPr>
      <p:grpSpPr>
        <a:xfrm>
          <a:off x="0" y="0"/>
          <a:ext cx="0" cy="0"/>
          <a:chOff x="0" y="0"/>
          <a:chExt cx="0" cy="0"/>
        </a:xfrm>
      </p:grpSpPr>
      <p:sp>
        <p:nvSpPr>
          <p:cNvPr id="1048731" name="Title 1"/>
          <p:cNvSpPr>
            <a:spLocks noGrp="1" noEditPoints="1"/>
          </p:cNvSpPr>
          <p:nvPr>
            <p:ph type="title"/>
          </p:nvPr>
        </p:nvSpPr>
        <p:spPr>
          <a:prstGeom prst="rect"/>
        </p:spPr>
        <p:txBody>
          <a:bodyPr/>
          <a:p/>
        </p:txBody>
      </p:sp>
      <p:sp>
        <p:nvSpPr>
          <p:cNvPr id="1048732" name="Content Placeholder 2"/>
          <p:cNvSpPr>
            <a:spLocks noGrp="1" noEditPoints="1"/>
          </p:cNvSpPr>
          <p:nvPr>
            <p:ph idx="1"/>
          </p:nvPr>
        </p:nvSpPr>
        <p:spPr>
          <a:prstGeom prst="rect"/>
        </p:spPr>
        <p:txBody>
          <a:bodyPr/>
          <a:p/>
        </p:txBody>
      </p:sp>
      <p:pic>
        <p:nvPicPr>
          <p:cNvPr id="2097184" name="Picture 3"/>
          <p:cNvPicPr>
            <a:picLocks noChangeAspect="1"/>
          </p:cNvPicPr>
          <p:nvPr/>
        </p:nvPicPr>
        <p:blipFill>
          <a:blip xmlns:r="http://schemas.openxmlformats.org/officeDocument/2006/relationships" r:embed="rId1"/>
          <a:srcRect/>
          <a:stretch>
            <a:fillRect/>
          </a:stretch>
        </p:blipFill>
        <p:spPr>
          <a:xfrm>
            <a:off x="276092" y="249950"/>
            <a:ext cx="11405488" cy="6312753"/>
          </a:xfrm>
          <a:prstGeom prst="rect"/>
        </p:spPr>
      </p:pic>
    </p:spTree>
  </p:cSld>
  <p:clrMapOvr>
    <a:masterClrMapping/>
  </p:clrMapOvr>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63" name=""/>
        <p:cNvGrpSpPr/>
        <p:nvPr/>
      </p:nvGrpSpPr>
      <p:grpSpPr>
        <a:xfrm>
          <a:off x="0" y="0"/>
          <a:ext cx="0" cy="0"/>
          <a:chOff x="0" y="0"/>
          <a:chExt cx="0" cy="0"/>
        </a:xfrm>
      </p:grpSpPr>
      <p:sp>
        <p:nvSpPr>
          <p:cNvPr id="1048736" name="Title 1"/>
          <p:cNvSpPr>
            <a:spLocks noGrp="1" noEditPoints="1"/>
          </p:cNvSpPr>
          <p:nvPr>
            <p:ph type="title"/>
          </p:nvPr>
        </p:nvSpPr>
        <p:spPr>
          <a:prstGeom prst="rect"/>
        </p:spPr>
        <p:txBody>
          <a:bodyPr/>
          <a:p/>
        </p:txBody>
      </p:sp>
      <p:sp>
        <p:nvSpPr>
          <p:cNvPr id="1048737" name="Content Placeholder 2"/>
          <p:cNvSpPr>
            <a:spLocks noGrp="1" noEditPoints="1"/>
          </p:cNvSpPr>
          <p:nvPr>
            <p:ph idx="1"/>
          </p:nvPr>
        </p:nvSpPr>
        <p:spPr>
          <a:prstGeom prst="rect"/>
        </p:spPr>
        <p:txBody>
          <a:bodyPr/>
          <a:p/>
        </p:txBody>
      </p:sp>
      <p:pic>
        <p:nvPicPr>
          <p:cNvPr id="2097185" name="Picture 3"/>
          <p:cNvPicPr>
            <a:picLocks noChangeAspect="1"/>
          </p:cNvPicPr>
          <p:nvPr/>
        </p:nvPicPr>
        <p:blipFill>
          <a:blip xmlns:r="http://schemas.openxmlformats.org/officeDocument/2006/relationships" r:embed="rId1"/>
          <a:srcRect/>
          <a:stretch>
            <a:fillRect/>
          </a:stretch>
        </p:blipFill>
        <p:spPr>
          <a:xfrm>
            <a:off x="197983" y="193284"/>
            <a:ext cx="11764790" cy="6439246"/>
          </a:xfrm>
          <a:prstGeom prst="rect"/>
        </p:spPr>
      </p:pic>
    </p:spTree>
  </p:cSld>
  <p:clrMapOvr>
    <a:masterClrMapping/>
  </p:clrMapOvr>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66" name=""/>
        <p:cNvGrpSpPr/>
        <p:nvPr/>
      </p:nvGrpSpPr>
      <p:grpSpPr>
        <a:xfrm>
          <a:off x="0" y="0"/>
          <a:ext cx="0" cy="0"/>
          <a:chOff x="0" y="0"/>
          <a:chExt cx="0" cy="0"/>
        </a:xfrm>
      </p:grpSpPr>
      <p:sp>
        <p:nvSpPr>
          <p:cNvPr id="1048741" name="Title 1"/>
          <p:cNvSpPr>
            <a:spLocks noGrp="1" noEditPoints="1"/>
          </p:cNvSpPr>
          <p:nvPr>
            <p:ph type="title"/>
          </p:nvPr>
        </p:nvSpPr>
        <p:spPr>
          <a:prstGeom prst="rect"/>
        </p:spPr>
        <p:txBody>
          <a:bodyPr/>
          <a:p/>
        </p:txBody>
      </p:sp>
      <p:sp>
        <p:nvSpPr>
          <p:cNvPr id="1048742" name="Content Placeholder 2"/>
          <p:cNvSpPr>
            <a:spLocks noGrp="1" noEditPoints="1"/>
          </p:cNvSpPr>
          <p:nvPr>
            <p:ph idx="1"/>
          </p:nvPr>
        </p:nvSpPr>
        <p:spPr>
          <a:prstGeom prst="rect"/>
        </p:spPr>
        <p:txBody>
          <a:bodyPr/>
          <a:p/>
        </p:txBody>
      </p:sp>
      <p:pic>
        <p:nvPicPr>
          <p:cNvPr id="2097186" name="Picture 3"/>
          <p:cNvPicPr>
            <a:picLocks noChangeAspect="1"/>
          </p:cNvPicPr>
          <p:nvPr/>
        </p:nvPicPr>
        <p:blipFill>
          <a:blip xmlns:r="http://schemas.openxmlformats.org/officeDocument/2006/relationships" r:embed="rId1"/>
          <a:srcRect/>
          <a:stretch>
            <a:fillRect/>
          </a:stretch>
        </p:blipFill>
        <p:spPr>
          <a:xfrm>
            <a:off x="291714" y="154700"/>
            <a:ext cx="11624194" cy="6486112"/>
          </a:xfrm>
          <a:prstGeom prst="rect"/>
        </p:spPr>
      </p:pic>
    </p:spTree>
  </p:cSld>
  <p:clrMapOvr>
    <a:masterClrMapping/>
  </p:clrMapOvr>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88" name=""/>
        <p:cNvGrpSpPr/>
        <p:nvPr/>
      </p:nvGrpSpPr>
      <p:grpSpPr>
        <a:xfrm>
          <a:off x="0" y="0"/>
          <a:ext cx="0" cy="0"/>
          <a:chOff x="0" y="0"/>
          <a:chExt cx="0" cy="0"/>
        </a:xfrm>
      </p:grpSpPr>
      <p:sp>
        <p:nvSpPr>
          <p:cNvPr id="1048602" name="Title 1"/>
          <p:cNvSpPr>
            <a:spLocks noGrp="1" noEditPoints="1"/>
          </p:cNvSpPr>
          <p:nvPr>
            <p:ph type="title"/>
          </p:nvPr>
        </p:nvSpPr>
        <p:spPr>
          <a:prstGeom prst="rect"/>
        </p:spPr>
        <p:txBody>
          <a:bodyPr/>
          <a:p/>
        </p:txBody>
      </p:sp>
      <p:sp>
        <p:nvSpPr>
          <p:cNvPr id="1048603" name="Content Placeholder 2"/>
          <p:cNvSpPr>
            <a:spLocks noGrp="1" noEditPoints="1"/>
          </p:cNvSpPr>
          <p:nvPr>
            <p:ph idx="1"/>
          </p:nvPr>
        </p:nvSpPr>
        <p:spPr>
          <a:prstGeom prst="rect"/>
        </p:spPr>
        <p:txBody>
          <a:bodyPr/>
          <a:p/>
        </p:txBody>
      </p:sp>
      <p:pic>
        <p:nvPicPr>
          <p:cNvPr id="2097155" name="Picture 3"/>
          <p:cNvPicPr>
            <a:picLocks noChangeAspect="1"/>
          </p:cNvPicPr>
          <p:nvPr/>
        </p:nvPicPr>
        <p:blipFill>
          <a:blip xmlns:r="http://schemas.openxmlformats.org/officeDocument/2006/relationships" r:embed="rId1"/>
          <a:srcRect/>
          <a:stretch>
            <a:fillRect/>
          </a:stretch>
        </p:blipFill>
        <p:spPr>
          <a:xfrm>
            <a:off x="197983" y="201566"/>
            <a:ext cx="11733547" cy="5975397"/>
          </a:xfrm>
          <a:prstGeom prst="rect"/>
        </p:spPr>
      </p:pic>
      <p:pic>
        <p:nvPicPr>
          <p:cNvPr id="2097156" name="Picture 4"/>
          <p:cNvPicPr>
            <a:picLocks noChangeAspect="1"/>
          </p:cNvPicPr>
          <p:nvPr/>
        </p:nvPicPr>
        <p:blipFill>
          <a:blip xmlns:r="http://schemas.openxmlformats.org/officeDocument/2006/relationships" r:embed="rId2"/>
          <a:srcRect/>
          <a:stretch>
            <a:fillRect/>
          </a:stretch>
        </p:blipFill>
        <p:spPr>
          <a:xfrm>
            <a:off x="4889783" y="4762087"/>
            <a:ext cx="6464017" cy="1879788"/>
          </a:xfrm>
          <a:prstGeom prst="rect"/>
        </p:spPr>
      </p:pic>
    </p:spTree>
  </p:cSld>
  <p:clrMapOvr>
    <a:masterClrMapping/>
  </p:clrMapOvr>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69" name=""/>
        <p:cNvGrpSpPr/>
        <p:nvPr/>
      </p:nvGrpSpPr>
      <p:grpSpPr>
        <a:xfrm>
          <a:off x="0" y="0"/>
          <a:ext cx="0" cy="0"/>
          <a:chOff x="0" y="0"/>
          <a:chExt cx="0" cy="0"/>
        </a:xfrm>
      </p:grpSpPr>
      <p:sp>
        <p:nvSpPr>
          <p:cNvPr id="1048746" name="Title 1"/>
          <p:cNvSpPr>
            <a:spLocks noGrp="1" noEditPoints="1"/>
          </p:cNvSpPr>
          <p:nvPr>
            <p:ph type="title"/>
          </p:nvPr>
        </p:nvSpPr>
        <p:spPr>
          <a:prstGeom prst="rect"/>
        </p:spPr>
        <p:txBody>
          <a:bodyPr/>
          <a:p/>
        </p:txBody>
      </p:sp>
      <p:sp>
        <p:nvSpPr>
          <p:cNvPr id="1048747" name="Content Placeholder 2"/>
          <p:cNvSpPr>
            <a:spLocks noGrp="1" noEditPoints="1"/>
          </p:cNvSpPr>
          <p:nvPr>
            <p:ph idx="1"/>
          </p:nvPr>
        </p:nvSpPr>
        <p:spPr>
          <a:prstGeom prst="rect"/>
        </p:spPr>
        <p:txBody>
          <a:bodyPr/>
          <a:p/>
        </p:txBody>
      </p:sp>
      <p:pic>
        <p:nvPicPr>
          <p:cNvPr id="2097187" name="Picture 3"/>
          <p:cNvPicPr>
            <a:picLocks noChangeAspect="1"/>
          </p:cNvPicPr>
          <p:nvPr/>
        </p:nvPicPr>
        <p:blipFill>
          <a:blip xmlns:r="http://schemas.openxmlformats.org/officeDocument/2006/relationships" r:embed="rId1"/>
          <a:srcRect/>
          <a:stretch>
            <a:fillRect/>
          </a:stretch>
        </p:blipFill>
        <p:spPr>
          <a:xfrm>
            <a:off x="104252" y="201566"/>
            <a:ext cx="11842899" cy="6532976"/>
          </a:xfrm>
          <a:prstGeom prst="rect"/>
        </p:spPr>
      </p:pic>
    </p:spTree>
  </p:cSld>
  <p:clrMapOvr>
    <a:masterClrMapping/>
  </p:clrMapOvr>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72" name=""/>
        <p:cNvGrpSpPr/>
        <p:nvPr/>
      </p:nvGrpSpPr>
      <p:grpSpPr>
        <a:xfrm>
          <a:off x="0" y="0"/>
          <a:ext cx="0" cy="0"/>
          <a:chOff x="0" y="0"/>
          <a:chExt cx="0" cy="0"/>
        </a:xfrm>
      </p:grpSpPr>
      <p:sp>
        <p:nvSpPr>
          <p:cNvPr id="1048751" name="Title 1"/>
          <p:cNvSpPr>
            <a:spLocks noGrp="1" noEditPoints="1"/>
          </p:cNvSpPr>
          <p:nvPr>
            <p:ph type="title"/>
          </p:nvPr>
        </p:nvSpPr>
        <p:spPr>
          <a:prstGeom prst="rect"/>
        </p:spPr>
        <p:txBody>
          <a:bodyPr/>
          <a:p/>
        </p:txBody>
      </p:sp>
      <p:sp>
        <p:nvSpPr>
          <p:cNvPr id="1048752" name="Content Placeholder 2"/>
          <p:cNvSpPr>
            <a:spLocks noGrp="1" noEditPoints="1"/>
          </p:cNvSpPr>
          <p:nvPr>
            <p:ph idx="1"/>
          </p:nvPr>
        </p:nvSpPr>
        <p:spPr>
          <a:prstGeom prst="rect"/>
        </p:spPr>
        <p:txBody>
          <a:bodyPr/>
          <a:p/>
        </p:txBody>
      </p:sp>
      <p:pic>
        <p:nvPicPr>
          <p:cNvPr id="2097188" name="Picture 3"/>
          <p:cNvPicPr>
            <a:picLocks noChangeAspect="1"/>
          </p:cNvPicPr>
          <p:nvPr/>
        </p:nvPicPr>
        <p:blipFill>
          <a:blip xmlns:r="http://schemas.openxmlformats.org/officeDocument/2006/relationships" r:embed="rId1"/>
          <a:srcRect/>
          <a:stretch>
            <a:fillRect/>
          </a:stretch>
        </p:blipFill>
        <p:spPr>
          <a:xfrm>
            <a:off x="213605" y="232809"/>
            <a:ext cx="11702303" cy="6454868"/>
          </a:xfrm>
          <a:prstGeom prst="rect"/>
        </p:spPr>
      </p:pic>
    </p:spTree>
  </p:cSld>
  <p:clrMapOvr>
    <a:masterClrMapping/>
  </p:clrMapOvr>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75" name=""/>
        <p:cNvGrpSpPr/>
        <p:nvPr/>
      </p:nvGrpSpPr>
      <p:grpSpPr>
        <a:xfrm>
          <a:off x="0" y="0"/>
          <a:ext cx="0" cy="0"/>
          <a:chOff x="0" y="0"/>
          <a:chExt cx="0" cy="0"/>
        </a:xfrm>
      </p:grpSpPr>
      <p:sp>
        <p:nvSpPr>
          <p:cNvPr id="1048756" name="Title 1"/>
          <p:cNvSpPr>
            <a:spLocks noGrp="1" noEditPoints="1"/>
          </p:cNvSpPr>
          <p:nvPr>
            <p:ph type="title"/>
          </p:nvPr>
        </p:nvSpPr>
        <p:spPr>
          <a:prstGeom prst="rect"/>
        </p:spPr>
        <p:txBody>
          <a:bodyPr/>
          <a:p/>
        </p:txBody>
      </p:sp>
      <p:sp>
        <p:nvSpPr>
          <p:cNvPr id="1048757" name="Content Placeholder 2"/>
          <p:cNvSpPr>
            <a:spLocks noGrp="1" noEditPoints="1"/>
          </p:cNvSpPr>
          <p:nvPr>
            <p:ph idx="1"/>
          </p:nvPr>
        </p:nvSpPr>
        <p:spPr>
          <a:prstGeom prst="rect"/>
        </p:spPr>
        <p:txBody>
          <a:bodyPr/>
          <a:p/>
        </p:txBody>
      </p:sp>
      <p:pic>
        <p:nvPicPr>
          <p:cNvPr id="2097189" name="Picture 3"/>
          <p:cNvPicPr>
            <a:picLocks noChangeAspect="1"/>
          </p:cNvPicPr>
          <p:nvPr/>
        </p:nvPicPr>
        <p:blipFill>
          <a:blip xmlns:r="http://schemas.openxmlformats.org/officeDocument/2006/relationships" r:embed="rId1"/>
          <a:srcRect/>
          <a:stretch>
            <a:fillRect/>
          </a:stretch>
        </p:blipFill>
        <p:spPr>
          <a:xfrm>
            <a:off x="213605" y="139078"/>
            <a:ext cx="11671059" cy="6345515"/>
          </a:xfrm>
          <a:prstGeom prst="rect"/>
        </p:spPr>
      </p:pic>
    </p:spTree>
  </p:cSld>
  <p:clrMapOvr>
    <a:masterClrMapping/>
  </p:clrMapOvr>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78" name=""/>
        <p:cNvGrpSpPr/>
        <p:nvPr/>
      </p:nvGrpSpPr>
      <p:grpSpPr>
        <a:xfrm>
          <a:off x="0" y="0"/>
          <a:ext cx="0" cy="0"/>
          <a:chOff x="0" y="0"/>
          <a:chExt cx="0" cy="0"/>
        </a:xfrm>
      </p:grpSpPr>
      <p:sp>
        <p:nvSpPr>
          <p:cNvPr id="1048761" name="Title 1"/>
          <p:cNvSpPr>
            <a:spLocks noGrp="1" noEditPoints="1"/>
          </p:cNvSpPr>
          <p:nvPr>
            <p:ph type="title"/>
          </p:nvPr>
        </p:nvSpPr>
        <p:spPr>
          <a:prstGeom prst="rect"/>
        </p:spPr>
        <p:txBody>
          <a:bodyPr/>
          <a:p/>
        </p:txBody>
      </p:sp>
      <p:sp>
        <p:nvSpPr>
          <p:cNvPr id="1048762" name="Content Placeholder 2"/>
          <p:cNvSpPr>
            <a:spLocks noGrp="1" noEditPoints="1"/>
          </p:cNvSpPr>
          <p:nvPr>
            <p:ph idx="1"/>
          </p:nvPr>
        </p:nvSpPr>
        <p:spPr>
          <a:prstGeom prst="rect"/>
        </p:spPr>
        <p:txBody>
          <a:bodyPr/>
          <a:p/>
        </p:txBody>
      </p:sp>
      <p:pic>
        <p:nvPicPr>
          <p:cNvPr id="2097190" name="Picture 3"/>
          <p:cNvPicPr>
            <a:picLocks noChangeAspect="1"/>
          </p:cNvPicPr>
          <p:nvPr/>
        </p:nvPicPr>
        <p:blipFill>
          <a:blip xmlns:r="http://schemas.openxmlformats.org/officeDocument/2006/relationships" r:embed="rId1"/>
          <a:srcRect/>
          <a:stretch>
            <a:fillRect/>
          </a:stretch>
        </p:blipFill>
        <p:spPr>
          <a:xfrm>
            <a:off x="276092" y="201566"/>
            <a:ext cx="11311757" cy="6501733"/>
          </a:xfrm>
          <a:prstGeom prst="rect"/>
        </p:spPr>
      </p:pic>
    </p:spTree>
  </p:cSld>
  <p:clrMapOvr>
    <a:masterClrMapping/>
  </p:clrMapOvr>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81" name=""/>
        <p:cNvGrpSpPr/>
        <p:nvPr/>
      </p:nvGrpSpPr>
      <p:grpSpPr>
        <a:xfrm>
          <a:off x="0" y="0"/>
          <a:ext cx="0" cy="0"/>
          <a:chOff x="0" y="0"/>
          <a:chExt cx="0" cy="0"/>
        </a:xfrm>
      </p:grpSpPr>
      <p:sp>
        <p:nvSpPr>
          <p:cNvPr id="1048766" name="Title 1"/>
          <p:cNvSpPr>
            <a:spLocks noGrp="1" noEditPoints="1"/>
          </p:cNvSpPr>
          <p:nvPr>
            <p:ph type="title"/>
          </p:nvPr>
        </p:nvSpPr>
        <p:spPr>
          <a:prstGeom prst="rect"/>
        </p:spPr>
        <p:txBody>
          <a:bodyPr/>
          <a:p/>
        </p:txBody>
      </p:sp>
      <p:sp>
        <p:nvSpPr>
          <p:cNvPr id="1048767" name="Content Placeholder 2"/>
          <p:cNvSpPr>
            <a:spLocks noGrp="1" noEditPoints="1"/>
          </p:cNvSpPr>
          <p:nvPr>
            <p:ph idx="1"/>
          </p:nvPr>
        </p:nvSpPr>
        <p:spPr>
          <a:prstGeom prst="rect"/>
        </p:spPr>
        <p:txBody>
          <a:bodyPr/>
          <a:p/>
        </p:txBody>
      </p:sp>
      <p:pic>
        <p:nvPicPr>
          <p:cNvPr id="2097191" name="Picture 3"/>
          <p:cNvPicPr>
            <a:picLocks noChangeAspect="1"/>
          </p:cNvPicPr>
          <p:nvPr/>
        </p:nvPicPr>
        <p:blipFill>
          <a:blip xmlns:r="http://schemas.openxmlformats.org/officeDocument/2006/relationships" r:embed="rId1"/>
          <a:srcRect/>
          <a:stretch>
            <a:fillRect/>
          </a:stretch>
        </p:blipFill>
        <p:spPr>
          <a:xfrm>
            <a:off x="229227" y="217188"/>
            <a:ext cx="11624194" cy="6265887"/>
          </a:xfrm>
          <a:prstGeom prst="rect"/>
        </p:spPr>
      </p:pic>
    </p:spTree>
  </p:cSld>
  <p:clrMapOvr>
    <a:masterClrMapping/>
  </p:clrMapOvr>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84" name=""/>
        <p:cNvGrpSpPr/>
        <p:nvPr/>
      </p:nvGrpSpPr>
      <p:grpSpPr>
        <a:xfrm>
          <a:off x="0" y="0"/>
          <a:ext cx="0" cy="0"/>
          <a:chOff x="0" y="0"/>
          <a:chExt cx="0" cy="0"/>
        </a:xfrm>
      </p:grpSpPr>
      <p:sp>
        <p:nvSpPr>
          <p:cNvPr id="1048771" name="Title 1"/>
          <p:cNvSpPr>
            <a:spLocks noGrp="1" noEditPoints="1"/>
          </p:cNvSpPr>
          <p:nvPr>
            <p:ph type="title"/>
          </p:nvPr>
        </p:nvSpPr>
        <p:spPr>
          <a:prstGeom prst="rect"/>
        </p:spPr>
        <p:txBody>
          <a:bodyPr/>
          <a:p/>
        </p:txBody>
      </p:sp>
      <p:sp>
        <p:nvSpPr>
          <p:cNvPr id="1048772" name="Content Placeholder 2"/>
          <p:cNvSpPr>
            <a:spLocks noGrp="1" noEditPoints="1"/>
          </p:cNvSpPr>
          <p:nvPr>
            <p:ph idx="1"/>
          </p:nvPr>
        </p:nvSpPr>
        <p:spPr>
          <a:prstGeom prst="rect"/>
        </p:spPr>
        <p:txBody>
          <a:bodyPr/>
          <a:p/>
        </p:txBody>
      </p:sp>
      <p:pic>
        <p:nvPicPr>
          <p:cNvPr id="2097192" name="Picture 3"/>
          <p:cNvPicPr>
            <a:picLocks noChangeAspect="1"/>
          </p:cNvPicPr>
          <p:nvPr/>
        </p:nvPicPr>
        <p:blipFill>
          <a:blip xmlns:r="http://schemas.openxmlformats.org/officeDocument/2006/relationships" r:embed="rId1"/>
          <a:srcRect/>
          <a:stretch>
            <a:fillRect/>
          </a:stretch>
        </p:blipFill>
        <p:spPr>
          <a:xfrm>
            <a:off x="182361" y="139078"/>
            <a:ext cx="11733547" cy="6626708"/>
          </a:xfrm>
          <a:prstGeom prst="rect"/>
        </p:spPr>
      </p:pic>
    </p:spTree>
  </p:cSld>
  <p:clrMapOvr>
    <a:masterClrMapping/>
  </p:clrMapOvr>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87" name=""/>
        <p:cNvGrpSpPr/>
        <p:nvPr/>
      </p:nvGrpSpPr>
      <p:grpSpPr>
        <a:xfrm>
          <a:off x="0" y="0"/>
          <a:ext cx="0" cy="0"/>
          <a:chOff x="0" y="0"/>
          <a:chExt cx="0" cy="0"/>
        </a:xfrm>
      </p:grpSpPr>
      <p:sp>
        <p:nvSpPr>
          <p:cNvPr id="1048776" name="Title 1"/>
          <p:cNvSpPr>
            <a:spLocks noGrp="1" noEditPoints="1"/>
          </p:cNvSpPr>
          <p:nvPr>
            <p:ph type="title"/>
          </p:nvPr>
        </p:nvSpPr>
        <p:spPr>
          <a:prstGeom prst="rect"/>
        </p:spPr>
        <p:txBody>
          <a:bodyPr/>
          <a:p/>
        </p:txBody>
      </p:sp>
      <p:sp>
        <p:nvSpPr>
          <p:cNvPr id="1048777" name="Content Placeholder 2"/>
          <p:cNvSpPr>
            <a:spLocks noGrp="1" noEditPoints="1"/>
          </p:cNvSpPr>
          <p:nvPr>
            <p:ph idx="1"/>
          </p:nvPr>
        </p:nvSpPr>
        <p:spPr>
          <a:prstGeom prst="rect"/>
        </p:spPr>
        <p:txBody>
          <a:bodyPr/>
          <a:p/>
        </p:txBody>
      </p:sp>
      <p:pic>
        <p:nvPicPr>
          <p:cNvPr id="2097193" name="Picture 3"/>
          <p:cNvPicPr>
            <a:picLocks noChangeAspect="1"/>
          </p:cNvPicPr>
          <p:nvPr/>
        </p:nvPicPr>
        <p:blipFill>
          <a:blip xmlns:r="http://schemas.openxmlformats.org/officeDocument/2006/relationships" r:embed="rId1"/>
          <a:srcRect/>
          <a:stretch>
            <a:fillRect/>
          </a:stretch>
        </p:blipFill>
        <p:spPr>
          <a:xfrm>
            <a:off x="166739" y="140597"/>
            <a:ext cx="11858522" cy="6547080"/>
          </a:xfrm>
          <a:prstGeom prst="rect"/>
        </p:spPr>
      </p:pic>
    </p:spTree>
  </p:cSld>
  <p:clrMapOvr>
    <a:masterClrMapping/>
  </p:clrMapOvr>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90" name=""/>
        <p:cNvGrpSpPr/>
        <p:nvPr/>
      </p:nvGrpSpPr>
      <p:grpSpPr>
        <a:xfrm>
          <a:off x="0" y="0"/>
          <a:ext cx="0" cy="0"/>
          <a:chOff x="0" y="0"/>
          <a:chExt cx="0" cy="0"/>
        </a:xfrm>
      </p:grpSpPr>
      <p:sp>
        <p:nvSpPr>
          <p:cNvPr id="1048781" name="Title 1"/>
          <p:cNvSpPr>
            <a:spLocks noGrp="1" noEditPoints="1"/>
          </p:cNvSpPr>
          <p:nvPr>
            <p:ph type="title"/>
          </p:nvPr>
        </p:nvSpPr>
        <p:spPr>
          <a:prstGeom prst="rect"/>
        </p:spPr>
        <p:txBody>
          <a:bodyPr/>
          <a:p/>
        </p:txBody>
      </p:sp>
      <p:sp>
        <p:nvSpPr>
          <p:cNvPr id="1048782" name="Content Placeholder 2"/>
          <p:cNvSpPr>
            <a:spLocks noGrp="1" noEditPoints="1"/>
          </p:cNvSpPr>
          <p:nvPr>
            <p:ph idx="1"/>
          </p:nvPr>
        </p:nvSpPr>
        <p:spPr>
          <a:prstGeom prst="rect"/>
        </p:spPr>
        <p:txBody>
          <a:bodyPr/>
          <a:p/>
        </p:txBody>
      </p:sp>
      <p:pic>
        <p:nvPicPr>
          <p:cNvPr id="2097194" name="Picture 3"/>
          <p:cNvPicPr>
            <a:picLocks noChangeAspect="1"/>
          </p:cNvPicPr>
          <p:nvPr/>
        </p:nvPicPr>
        <p:blipFill>
          <a:blip xmlns:r="http://schemas.openxmlformats.org/officeDocument/2006/relationships" r:embed="rId1"/>
          <a:srcRect/>
          <a:stretch>
            <a:fillRect/>
          </a:stretch>
        </p:blipFill>
        <p:spPr>
          <a:xfrm>
            <a:off x="276092" y="170322"/>
            <a:ext cx="11639816" cy="6408002"/>
          </a:xfrm>
          <a:prstGeom prst="rect"/>
        </p:spPr>
      </p:pic>
    </p:spTree>
  </p:cSld>
  <p:clrMapOvr>
    <a:masterClrMapping/>
  </p:clrMapOvr>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93" name=""/>
        <p:cNvGrpSpPr/>
        <p:nvPr/>
      </p:nvGrpSpPr>
      <p:grpSpPr>
        <a:xfrm>
          <a:off x="0" y="0"/>
          <a:ext cx="0" cy="0"/>
          <a:chOff x="0" y="0"/>
          <a:chExt cx="0" cy="0"/>
        </a:xfrm>
      </p:grpSpPr>
      <p:sp>
        <p:nvSpPr>
          <p:cNvPr id="1048786" name="Title 1"/>
          <p:cNvSpPr>
            <a:spLocks noGrp="1" noEditPoints="1"/>
          </p:cNvSpPr>
          <p:nvPr>
            <p:ph type="title"/>
          </p:nvPr>
        </p:nvSpPr>
        <p:spPr>
          <a:prstGeom prst="rect"/>
        </p:spPr>
        <p:txBody>
          <a:bodyPr/>
          <a:p/>
        </p:txBody>
      </p:sp>
      <p:sp>
        <p:nvSpPr>
          <p:cNvPr id="1048787" name="Content Placeholder 2"/>
          <p:cNvSpPr>
            <a:spLocks noGrp="1" noEditPoints="1"/>
          </p:cNvSpPr>
          <p:nvPr>
            <p:ph idx="1"/>
          </p:nvPr>
        </p:nvSpPr>
        <p:spPr>
          <a:prstGeom prst="rect"/>
        </p:spPr>
        <p:txBody>
          <a:bodyPr/>
          <a:p/>
        </p:txBody>
      </p:sp>
      <p:pic>
        <p:nvPicPr>
          <p:cNvPr id="2097195" name="Picture 3"/>
          <p:cNvPicPr>
            <a:picLocks noChangeAspect="1"/>
          </p:cNvPicPr>
          <p:nvPr/>
        </p:nvPicPr>
        <p:blipFill>
          <a:blip xmlns:r="http://schemas.openxmlformats.org/officeDocument/2006/relationships" r:embed="rId1"/>
          <a:srcRect/>
          <a:stretch>
            <a:fillRect/>
          </a:stretch>
        </p:blipFill>
        <p:spPr>
          <a:xfrm>
            <a:off x="252659" y="194514"/>
            <a:ext cx="11686681" cy="6468971"/>
          </a:xfrm>
          <a:prstGeom prst="rect"/>
        </p:spPr>
      </p:pic>
    </p:spTree>
  </p:cSld>
  <p:clrMapOvr>
    <a:masterClrMapping/>
  </p:clrMapOvr>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96" name=""/>
        <p:cNvGrpSpPr/>
        <p:nvPr/>
      </p:nvGrpSpPr>
      <p:grpSpPr>
        <a:xfrm>
          <a:off x="0" y="0"/>
          <a:ext cx="0" cy="0"/>
          <a:chOff x="0" y="0"/>
          <a:chExt cx="0" cy="0"/>
        </a:xfrm>
      </p:grpSpPr>
      <p:sp>
        <p:nvSpPr>
          <p:cNvPr id="1048791" name="Title 1"/>
          <p:cNvSpPr>
            <a:spLocks noGrp="1" noEditPoints="1"/>
          </p:cNvSpPr>
          <p:nvPr>
            <p:ph type="title"/>
          </p:nvPr>
        </p:nvSpPr>
        <p:spPr>
          <a:prstGeom prst="rect"/>
        </p:spPr>
        <p:txBody>
          <a:bodyPr/>
          <a:p/>
        </p:txBody>
      </p:sp>
      <p:sp>
        <p:nvSpPr>
          <p:cNvPr id="1048792" name="Content Placeholder 2"/>
          <p:cNvSpPr>
            <a:spLocks noGrp="1" noEditPoints="1"/>
          </p:cNvSpPr>
          <p:nvPr>
            <p:ph idx="1"/>
          </p:nvPr>
        </p:nvSpPr>
        <p:spPr>
          <a:prstGeom prst="rect"/>
        </p:spPr>
        <p:txBody>
          <a:bodyPr/>
          <a:p/>
        </p:txBody>
      </p:sp>
      <p:pic>
        <p:nvPicPr>
          <p:cNvPr id="2097196" name="Picture 3"/>
          <p:cNvPicPr>
            <a:picLocks noChangeAspect="1"/>
          </p:cNvPicPr>
          <p:nvPr/>
        </p:nvPicPr>
        <p:blipFill>
          <a:blip xmlns:r="http://schemas.openxmlformats.org/officeDocument/2006/relationships" r:embed="rId1"/>
          <a:srcRect/>
          <a:stretch>
            <a:fillRect/>
          </a:stretch>
        </p:blipFill>
        <p:spPr>
          <a:xfrm>
            <a:off x="151117" y="170322"/>
            <a:ext cx="11842900" cy="6548599"/>
          </a:xfrm>
          <a:prstGeom prst="rect"/>
        </p:spPr>
      </p:pic>
    </p:spTree>
  </p:cSld>
  <p:clrMapOvr>
    <a:masterClrMapping/>
  </p:clrMapOvr>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91" name=""/>
        <p:cNvGrpSpPr/>
        <p:nvPr/>
      </p:nvGrpSpPr>
      <p:grpSpPr>
        <a:xfrm>
          <a:off x="0" y="0"/>
          <a:ext cx="0" cy="0"/>
          <a:chOff x="0" y="0"/>
          <a:chExt cx="0" cy="0"/>
        </a:xfrm>
      </p:grpSpPr>
      <p:sp>
        <p:nvSpPr>
          <p:cNvPr id="1048607" name="Title 1"/>
          <p:cNvSpPr>
            <a:spLocks noGrp="1" noEditPoints="1"/>
          </p:cNvSpPr>
          <p:nvPr>
            <p:ph type="title"/>
          </p:nvPr>
        </p:nvSpPr>
        <p:spPr>
          <a:prstGeom prst="rect"/>
        </p:spPr>
        <p:txBody>
          <a:bodyPr/>
          <a:p/>
        </p:txBody>
      </p:sp>
      <p:sp>
        <p:nvSpPr>
          <p:cNvPr id="1048608" name="Content Placeholder 2"/>
          <p:cNvSpPr>
            <a:spLocks noGrp="1" noEditPoints="1"/>
          </p:cNvSpPr>
          <p:nvPr>
            <p:ph idx="1"/>
          </p:nvPr>
        </p:nvSpPr>
        <p:spPr>
          <a:prstGeom prst="rect"/>
        </p:spPr>
        <p:txBody>
          <a:bodyPr/>
          <a:p/>
        </p:txBody>
      </p:sp>
      <p:pic>
        <p:nvPicPr>
          <p:cNvPr id="2097157" name="Picture 3"/>
          <p:cNvPicPr>
            <a:picLocks noChangeAspect="1"/>
          </p:cNvPicPr>
          <p:nvPr/>
        </p:nvPicPr>
        <p:blipFill>
          <a:blip xmlns:r="http://schemas.openxmlformats.org/officeDocument/2006/relationships" r:embed="rId1"/>
          <a:srcRect/>
          <a:stretch>
            <a:fillRect/>
          </a:stretch>
        </p:blipFill>
        <p:spPr>
          <a:xfrm>
            <a:off x="244848" y="234328"/>
            <a:ext cx="11671060" cy="6359618"/>
          </a:xfrm>
          <a:prstGeom prst="rect"/>
        </p:spPr>
      </p:pic>
    </p:spTree>
  </p:cSld>
  <p:clrMapOvr>
    <a:masterClrMapping/>
  </p:clrMapOvr>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99" name=""/>
        <p:cNvGrpSpPr/>
        <p:nvPr/>
      </p:nvGrpSpPr>
      <p:grpSpPr>
        <a:xfrm>
          <a:off x="0" y="0"/>
          <a:ext cx="0" cy="0"/>
          <a:chOff x="0" y="0"/>
          <a:chExt cx="0" cy="0"/>
        </a:xfrm>
      </p:grpSpPr>
      <p:sp>
        <p:nvSpPr>
          <p:cNvPr id="1048796" name="Title 1"/>
          <p:cNvSpPr>
            <a:spLocks noGrp="1" noEditPoints="1"/>
          </p:cNvSpPr>
          <p:nvPr>
            <p:ph type="title"/>
          </p:nvPr>
        </p:nvSpPr>
        <p:spPr>
          <a:prstGeom prst="rect"/>
        </p:spPr>
        <p:txBody>
          <a:bodyPr/>
          <a:p/>
        </p:txBody>
      </p:sp>
      <p:sp>
        <p:nvSpPr>
          <p:cNvPr id="1048797" name="Content Placeholder 2"/>
          <p:cNvSpPr>
            <a:spLocks noGrp="1" noEditPoints="1"/>
          </p:cNvSpPr>
          <p:nvPr>
            <p:ph idx="1"/>
          </p:nvPr>
        </p:nvSpPr>
        <p:spPr>
          <a:prstGeom prst="rect"/>
        </p:spPr>
        <p:txBody>
          <a:bodyPr/>
          <a:p/>
        </p:txBody>
      </p:sp>
      <p:pic>
        <p:nvPicPr>
          <p:cNvPr id="2097197" name="Picture 3"/>
          <p:cNvPicPr>
            <a:picLocks noChangeAspect="1"/>
          </p:cNvPicPr>
          <p:nvPr/>
        </p:nvPicPr>
        <p:blipFill>
          <a:blip xmlns:r="http://schemas.openxmlformats.org/officeDocument/2006/relationships" r:embed="rId1"/>
          <a:srcRect/>
          <a:stretch>
            <a:fillRect/>
          </a:stretch>
        </p:blipFill>
        <p:spPr>
          <a:xfrm>
            <a:off x="88630" y="92213"/>
            <a:ext cx="11905387" cy="6564220"/>
          </a:xfrm>
          <a:prstGeom prst="rect"/>
        </p:spPr>
      </p:pic>
    </p:spTree>
  </p:cSld>
  <p:clrMapOvr>
    <a:masterClrMapping/>
  </p:clrMapOvr>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202" name=""/>
        <p:cNvGrpSpPr/>
        <p:nvPr/>
      </p:nvGrpSpPr>
      <p:grpSpPr>
        <a:xfrm>
          <a:off x="0" y="0"/>
          <a:ext cx="0" cy="0"/>
          <a:chOff x="0" y="0"/>
          <a:chExt cx="0" cy="0"/>
        </a:xfrm>
      </p:grpSpPr>
      <p:sp>
        <p:nvSpPr>
          <p:cNvPr id="1048801" name="Title 1"/>
          <p:cNvSpPr>
            <a:spLocks noGrp="1" noEditPoints="1"/>
          </p:cNvSpPr>
          <p:nvPr>
            <p:ph type="title"/>
          </p:nvPr>
        </p:nvSpPr>
        <p:spPr>
          <a:prstGeom prst="rect"/>
        </p:spPr>
        <p:txBody>
          <a:bodyPr/>
          <a:p/>
        </p:txBody>
      </p:sp>
      <p:sp>
        <p:nvSpPr>
          <p:cNvPr id="1048802" name="Content Placeholder 2"/>
          <p:cNvSpPr>
            <a:spLocks noGrp="1" noEditPoints="1"/>
          </p:cNvSpPr>
          <p:nvPr>
            <p:ph idx="1"/>
          </p:nvPr>
        </p:nvSpPr>
        <p:spPr>
          <a:prstGeom prst="rect"/>
        </p:spPr>
        <p:txBody>
          <a:bodyPr/>
          <a:p/>
        </p:txBody>
      </p:sp>
      <p:pic>
        <p:nvPicPr>
          <p:cNvPr id="2097198" name="Picture 3"/>
          <p:cNvPicPr>
            <a:picLocks noChangeAspect="1"/>
          </p:cNvPicPr>
          <p:nvPr/>
        </p:nvPicPr>
        <p:blipFill>
          <a:blip xmlns:r="http://schemas.openxmlformats.org/officeDocument/2006/relationships" r:embed="rId1"/>
          <a:srcRect/>
          <a:stretch>
            <a:fillRect/>
          </a:stretch>
        </p:blipFill>
        <p:spPr>
          <a:xfrm>
            <a:off x="197983" y="185944"/>
            <a:ext cx="11764791" cy="6470489"/>
          </a:xfrm>
          <a:prstGeom prst="rect"/>
        </p:spPr>
      </p:pic>
      <p:sp>
        <p:nvSpPr>
          <p:cNvPr id="1048803" name="TextBox 4"/>
          <p:cNvSpPr txBox="1"/>
          <p:nvPr/>
        </p:nvSpPr>
        <p:spPr>
          <a:xfrm>
            <a:off x="1135015" y="5670738"/>
            <a:ext cx="9737805" cy="1285240"/>
          </a:xfrm>
          <a:prstGeom prst="rect"/>
          <a:noFill/>
        </p:spPr>
        <p:txBody>
          <a:bodyPr rtlCol="0" wrap="square">
            <a:spAutoFit/>
          </a:bodyPr>
          <a:p>
            <a:r>
              <a:rPr baseline="0" b="1" sz="4000" lang="en-US">
                <a:solidFill>
                  <a:srgbClr val="FF0000"/>
                </a:solidFill>
              </a:rPr>
              <a:t>Glutamine is a store house of NH</a:t>
            </a:r>
            <a:r>
              <a:rPr baseline="-25000" b="1" sz="4000" lang="en-US">
                <a:solidFill>
                  <a:srgbClr val="FF0000"/>
                </a:solidFill>
              </a:rPr>
              <a:t>3</a:t>
            </a:r>
            <a:r>
              <a:rPr baseline="0" b="1" sz="4000" lang="en-US">
                <a:solidFill>
                  <a:srgbClr val="FF0000"/>
                </a:solidFill>
              </a:rPr>
              <a:t>(ammonia)</a:t>
            </a:r>
            <a:r>
              <a:rPr lang="en-US"/>
              <a:t>.</a:t>
            </a:r>
          </a:p>
        </p:txBody>
      </p:sp>
    </p:spTree>
  </p:cSld>
  <p:clrMapOvr>
    <a:masterClrMapping/>
  </p:clrMapOvr>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205" name=""/>
        <p:cNvGrpSpPr/>
        <p:nvPr/>
      </p:nvGrpSpPr>
      <p:grpSpPr>
        <a:xfrm>
          <a:off x="0" y="0"/>
          <a:ext cx="0" cy="0"/>
          <a:chOff x="0" y="0"/>
          <a:chExt cx="0" cy="0"/>
        </a:xfrm>
      </p:grpSpPr>
      <p:sp>
        <p:nvSpPr>
          <p:cNvPr id="1048807" name="Title 1"/>
          <p:cNvSpPr>
            <a:spLocks noGrp="1" noEditPoints="1"/>
          </p:cNvSpPr>
          <p:nvPr>
            <p:ph type="title"/>
          </p:nvPr>
        </p:nvSpPr>
        <p:spPr>
          <a:prstGeom prst="rect"/>
        </p:spPr>
        <p:txBody>
          <a:bodyPr/>
          <a:p/>
        </p:txBody>
      </p:sp>
      <p:sp>
        <p:nvSpPr>
          <p:cNvPr id="1048808" name="Content Placeholder 2"/>
          <p:cNvSpPr>
            <a:spLocks noGrp="1" noEditPoints="1"/>
          </p:cNvSpPr>
          <p:nvPr>
            <p:ph idx="1"/>
          </p:nvPr>
        </p:nvSpPr>
        <p:spPr>
          <a:prstGeom prst="rect"/>
        </p:spPr>
        <p:txBody>
          <a:bodyPr/>
          <a:p/>
        </p:txBody>
      </p:sp>
      <p:pic>
        <p:nvPicPr>
          <p:cNvPr id="2097199" name="Picture 3"/>
          <p:cNvPicPr>
            <a:picLocks noChangeAspect="1"/>
          </p:cNvPicPr>
          <p:nvPr/>
        </p:nvPicPr>
        <p:blipFill>
          <a:blip xmlns:r="http://schemas.openxmlformats.org/officeDocument/2006/relationships" r:embed="rId1"/>
          <a:srcRect/>
          <a:stretch>
            <a:fillRect/>
          </a:stretch>
        </p:blipFill>
        <p:spPr>
          <a:xfrm>
            <a:off x="135495" y="76591"/>
            <a:ext cx="11749169" cy="6657951"/>
          </a:xfrm>
          <a:prstGeom prst="rect"/>
        </p:spPr>
      </p:pic>
    </p:spTree>
  </p:cSld>
  <p:clrMapOvr>
    <a:masterClrMapping/>
  </p:clrMapOvr>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208" name=""/>
        <p:cNvGrpSpPr/>
        <p:nvPr/>
      </p:nvGrpSpPr>
      <p:grpSpPr>
        <a:xfrm>
          <a:off x="0" y="0"/>
          <a:ext cx="0" cy="0"/>
          <a:chOff x="0" y="0"/>
          <a:chExt cx="0" cy="0"/>
        </a:xfrm>
      </p:grpSpPr>
      <p:sp>
        <p:nvSpPr>
          <p:cNvPr id="1048812" name="Title 1"/>
          <p:cNvSpPr>
            <a:spLocks noGrp="1" noEditPoints="1"/>
          </p:cNvSpPr>
          <p:nvPr>
            <p:ph type="title"/>
          </p:nvPr>
        </p:nvSpPr>
        <p:spPr>
          <a:prstGeom prst="rect"/>
        </p:spPr>
        <p:txBody>
          <a:bodyPr/>
          <a:p/>
        </p:txBody>
      </p:sp>
      <p:sp>
        <p:nvSpPr>
          <p:cNvPr id="1048813" name="Content Placeholder 2"/>
          <p:cNvSpPr>
            <a:spLocks noGrp="1" noEditPoints="1"/>
          </p:cNvSpPr>
          <p:nvPr>
            <p:ph idx="1"/>
          </p:nvPr>
        </p:nvSpPr>
        <p:spPr>
          <a:prstGeom prst="rect"/>
        </p:spPr>
        <p:txBody>
          <a:bodyPr/>
          <a:p/>
        </p:txBody>
      </p:sp>
      <p:pic>
        <p:nvPicPr>
          <p:cNvPr id="2097200" name="Picture 3"/>
          <p:cNvPicPr>
            <a:picLocks noChangeAspect="1"/>
          </p:cNvPicPr>
          <p:nvPr/>
        </p:nvPicPr>
        <p:blipFill>
          <a:blip xmlns:r="http://schemas.openxmlformats.org/officeDocument/2006/relationships" r:embed="rId1"/>
          <a:srcRect/>
          <a:stretch>
            <a:fillRect/>
          </a:stretch>
        </p:blipFill>
        <p:spPr>
          <a:xfrm>
            <a:off x="182361" y="170322"/>
            <a:ext cx="11608572" cy="6532977"/>
          </a:xfrm>
          <a:prstGeom prst="rect"/>
        </p:spPr>
      </p:pic>
    </p:spTree>
  </p:cSld>
  <p:clrMapOvr>
    <a:masterClrMapping/>
  </p:clrMapOvr>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211" name=""/>
        <p:cNvGrpSpPr/>
        <p:nvPr/>
      </p:nvGrpSpPr>
      <p:grpSpPr>
        <a:xfrm>
          <a:off x="0" y="0"/>
          <a:ext cx="0" cy="0"/>
          <a:chOff x="0" y="0"/>
          <a:chExt cx="0" cy="0"/>
        </a:xfrm>
      </p:grpSpPr>
      <p:sp>
        <p:nvSpPr>
          <p:cNvPr id="1048817" name="Content Placeholder 2"/>
          <p:cNvSpPr>
            <a:spLocks noGrp="1" noEditPoints="1"/>
          </p:cNvSpPr>
          <p:nvPr>
            <p:ph idx="1"/>
          </p:nvPr>
        </p:nvSpPr>
        <p:spPr/>
        <p:txBody>
          <a:bodyPr/>
          <a:p>
            <a:endParaRPr lang="en-IN"/>
          </a:p>
        </p:txBody>
      </p:sp>
      <p:pic>
        <p:nvPicPr>
          <p:cNvPr id="2097201" name="Picture 2"/>
          <p:cNvPicPr>
            <a:picLocks noChangeAspect="1" noChangeArrowheads="1"/>
          </p:cNvPicPr>
          <p:nvPr/>
        </p:nvPicPr>
        <p:blipFill>
          <a:blip xmlns:r="http://schemas.openxmlformats.org/officeDocument/2006/relationships" r:embed="rId1"/>
          <a:srcRect/>
          <a:stretch>
            <a:fillRect/>
          </a:stretch>
        </p:blipFill>
        <p:spPr bwMode="auto">
          <a:xfrm>
            <a:off x="5646206" y="285728"/>
            <a:ext cx="6260085" cy="6252841"/>
          </a:xfrm>
          <a:prstGeom prst="rect"/>
          <a:noFill/>
          <a:ln w="9525">
            <a:noFill/>
            <a:miter lim="800000"/>
          </a:ln>
          <a:effectLst/>
        </p:spPr>
      </p:pic>
      <p:pic>
        <p:nvPicPr>
          <p:cNvPr id="2097202" name="Picture 3"/>
          <p:cNvPicPr>
            <a:picLocks noChangeAspect="1" noChangeArrowheads="1"/>
          </p:cNvPicPr>
          <p:nvPr/>
        </p:nvPicPr>
        <p:blipFill>
          <a:blip xmlns:r="http://schemas.openxmlformats.org/officeDocument/2006/relationships" r:embed="rId2"/>
          <a:srcRect/>
          <a:stretch>
            <a:fillRect/>
          </a:stretch>
        </p:blipFill>
        <p:spPr bwMode="auto">
          <a:xfrm>
            <a:off x="187462" y="1825625"/>
            <a:ext cx="5036953" cy="3629451"/>
          </a:xfrm>
          <a:prstGeom prst="rect"/>
          <a:noFill/>
          <a:ln w="9525">
            <a:noFill/>
            <a:miter lim="800000"/>
          </a:ln>
          <a:effectLst/>
        </p:spPr>
      </p:pic>
      <p:sp>
        <p:nvSpPr>
          <p:cNvPr id="1048818" name="Title 5"/>
          <p:cNvSpPr>
            <a:spLocks noGrp="1" noEditPoints="1"/>
          </p:cNvSpPr>
          <p:nvPr>
            <p:ph type="title"/>
          </p:nvPr>
        </p:nvSpPr>
        <p:spPr>
          <a:xfrm>
            <a:off x="838200" y="-392680"/>
            <a:ext cx="10515600" cy="255610"/>
          </a:xfrm>
        </p:spPr>
        <p:txBody>
          <a:bodyPr>
            <a:normAutofit fontScale="90000"/>
          </a:bodyPr>
          <a:p>
            <a:endParaRPr lang="en-IN"/>
          </a:p>
        </p:txBody>
      </p:sp>
      <p:sp>
        <p:nvSpPr>
          <p:cNvPr id="1048819" name="Title 1"/>
          <p:cNvSpPr txBox="1"/>
          <p:nvPr/>
        </p:nvSpPr>
        <p:spPr>
          <a:xfrm>
            <a:off x="187462" y="427038"/>
            <a:ext cx="5036953" cy="1143000"/>
          </a:xfrm>
          <a:prstGeom prst="rect"/>
        </p:spPr>
        <p:txBody>
          <a:bodyPr anchor="ctr" bIns="45720" lIns="91440" rIns="91440" rtlCol="0" tIns="45720" vert="horz">
            <a:normAutofit/>
          </a:bodyPr>
          <a:p>
            <a:pPr algn="ctr" defTabSz="914400" eaLnBrk="1" fontAlgn="auto" hangingPunct="1" indent="0" latinLnBrk="0" marL="0" marR="0" rtl="0">
              <a:lnSpc>
                <a:spcPct val="100000"/>
              </a:lnSpc>
              <a:spcBef>
                <a:spcPct val="0"/>
              </a:spcBef>
              <a:spcAft>
                <a:spcPts val="0"/>
              </a:spcAft>
              <a:buSzPct val="100000"/>
              <a:buFontTx/>
              <a:buNone/>
            </a:pPr>
            <a:r>
              <a:rPr baseline="0" b="1" cap="none" sz="4400" i="0" kern="1200" kumimoji="0" lang="en-US" noProof="0" spc="0" strike="noStrike" u="none" smtClean="0">
                <a:ln>
                  <a:noFill/>
                </a:ln>
                <a:solidFill>
                  <a:srgbClr val="FF0000"/>
                </a:solidFill>
                <a:effectLst/>
                <a:uLnTx/>
                <a:latin typeface="+mj-lt"/>
                <a:ea typeface="+mj-ea"/>
                <a:cs typeface="+mj-cs"/>
              </a:rPr>
              <a:t>Glucose-alanine cycle</a:t>
            </a:r>
            <a:endParaRPr baseline="0" b="1" cap="none" dirty="0" sz="4400" i="0" kern="1200" kumimoji="0" lang="en-IN" noProof="0" spc="0" strike="noStrike" u="none">
              <a:ln>
                <a:noFill/>
              </a:ln>
              <a:solidFill>
                <a:srgbClr val="FF0000"/>
              </a:solidFill>
              <a:effectLst/>
              <a:uLnTx/>
              <a:latin typeface="+mj-lt"/>
              <a:ea typeface="+mj-ea"/>
              <a:cs typeface="+mj-cs"/>
            </a:endParaRPr>
          </a:p>
        </p:txBody>
      </p:sp>
    </p:spTree>
  </p:cSld>
  <p:clrMapOvr>
    <a:masterClrMapping/>
  </p:clrMapOvr>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214" name=""/>
        <p:cNvGrpSpPr/>
        <p:nvPr/>
      </p:nvGrpSpPr>
      <p:grpSpPr>
        <a:xfrm>
          <a:off x="0" y="0"/>
          <a:ext cx="0" cy="0"/>
          <a:chOff x="0" y="0"/>
          <a:chExt cx="0" cy="0"/>
        </a:xfrm>
      </p:grpSpPr>
      <p:sp>
        <p:nvSpPr>
          <p:cNvPr id="1048823" name="Title 1"/>
          <p:cNvSpPr>
            <a:spLocks noGrp="1" noEditPoints="1"/>
          </p:cNvSpPr>
          <p:nvPr>
            <p:ph type="title"/>
          </p:nvPr>
        </p:nvSpPr>
        <p:spPr>
          <a:prstGeom prst="rect"/>
        </p:spPr>
        <p:txBody>
          <a:bodyPr/>
          <a:p/>
        </p:txBody>
      </p:sp>
      <p:sp>
        <p:nvSpPr>
          <p:cNvPr id="1048824" name="Content Placeholder 2"/>
          <p:cNvSpPr>
            <a:spLocks noGrp="1" noEditPoints="1"/>
          </p:cNvSpPr>
          <p:nvPr>
            <p:ph idx="1"/>
          </p:nvPr>
        </p:nvSpPr>
        <p:spPr>
          <a:prstGeom prst="rect"/>
        </p:spPr>
        <p:txBody>
          <a:bodyPr/>
          <a:p/>
        </p:txBody>
      </p:sp>
      <p:pic>
        <p:nvPicPr>
          <p:cNvPr id="2097203" name="Picture 3"/>
          <p:cNvPicPr>
            <a:picLocks noChangeAspect="1"/>
          </p:cNvPicPr>
          <p:nvPr/>
        </p:nvPicPr>
        <p:blipFill>
          <a:blip xmlns:r="http://schemas.openxmlformats.org/officeDocument/2006/relationships" r:embed="rId1"/>
          <a:srcRect/>
          <a:stretch>
            <a:fillRect/>
          </a:stretch>
        </p:blipFill>
        <p:spPr>
          <a:xfrm>
            <a:off x="151117" y="232809"/>
            <a:ext cx="11717925" cy="6486112"/>
          </a:xfrm>
          <a:prstGeom prst="rect"/>
        </p:spPr>
      </p:pic>
    </p:spTree>
  </p:cSld>
  <p:clrMapOvr>
    <a:masterClrMapping/>
  </p:clrMapOvr>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217" name=""/>
        <p:cNvGrpSpPr/>
        <p:nvPr/>
      </p:nvGrpSpPr>
      <p:grpSpPr>
        <a:xfrm>
          <a:off x="0" y="0"/>
          <a:ext cx="0" cy="0"/>
          <a:chOff x="0" y="0"/>
          <a:chExt cx="0" cy="0"/>
        </a:xfrm>
      </p:grpSpPr>
      <p:sp>
        <p:nvSpPr>
          <p:cNvPr id="1048828" name="Title 1"/>
          <p:cNvSpPr>
            <a:spLocks noGrp="1" noEditPoints="1"/>
          </p:cNvSpPr>
          <p:nvPr>
            <p:ph type="title"/>
          </p:nvPr>
        </p:nvSpPr>
        <p:spPr>
          <a:prstGeom prst="rect"/>
        </p:spPr>
        <p:txBody>
          <a:bodyPr/>
          <a:p>
            <a:r>
              <a:rPr b="1" lang="en-US">
                <a:solidFill>
                  <a:srgbClr val="FF0000"/>
                </a:solidFill>
              </a:rPr>
              <a:t>Disposa</a:t>
            </a:r>
            <a:r>
              <a:rPr b="1">
                <a:solidFill>
                  <a:srgbClr val="FF0000"/>
                </a:solidFill>
              </a:rPr>
              <a:t>l of ammonia</a:t>
            </a:r>
          </a:p>
        </p:txBody>
      </p:sp>
      <p:sp>
        <p:nvSpPr>
          <p:cNvPr id="1048829" name="Content Placeholder 2"/>
          <p:cNvSpPr>
            <a:spLocks noGrp="1" noEditPoints="1"/>
          </p:cNvSpPr>
          <p:nvPr>
            <p:ph idx="1"/>
          </p:nvPr>
        </p:nvSpPr>
        <p:spPr>
          <a:prstGeom prst="rect"/>
        </p:spPr>
        <p:txBody>
          <a:bodyPr/>
          <a:p/>
        </p:txBody>
      </p:sp>
      <p:pic>
        <p:nvPicPr>
          <p:cNvPr id="2097204" name="Picture 3"/>
          <p:cNvPicPr>
            <a:picLocks noChangeAspect="1"/>
          </p:cNvPicPr>
          <p:nvPr/>
        </p:nvPicPr>
        <p:blipFill>
          <a:blip xmlns:r="http://schemas.openxmlformats.org/officeDocument/2006/relationships" r:embed="rId1"/>
          <a:srcRect/>
          <a:stretch>
            <a:fillRect/>
          </a:stretch>
        </p:blipFill>
        <p:spPr>
          <a:xfrm>
            <a:off x="679477" y="1598522"/>
            <a:ext cx="10754937" cy="5004435"/>
          </a:xfrm>
          <a:prstGeom prst="rect"/>
        </p:spPr>
      </p:pic>
    </p:spTree>
  </p:cSld>
  <p:clrMapOvr>
    <a:masterClrMapping/>
  </p:clrMapOvr>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220" name=""/>
        <p:cNvGrpSpPr/>
        <p:nvPr/>
      </p:nvGrpSpPr>
      <p:grpSpPr>
        <a:xfrm>
          <a:off x="0" y="0"/>
          <a:ext cx="0" cy="0"/>
          <a:chOff x="0" y="0"/>
          <a:chExt cx="0" cy="0"/>
        </a:xfrm>
      </p:grpSpPr>
      <p:sp>
        <p:nvSpPr>
          <p:cNvPr id="1048833" name="Title 1"/>
          <p:cNvSpPr>
            <a:spLocks noGrp="1" noEditPoints="1"/>
          </p:cNvSpPr>
          <p:nvPr>
            <p:ph type="title"/>
          </p:nvPr>
        </p:nvSpPr>
        <p:spPr>
          <a:prstGeom prst="rect"/>
        </p:spPr>
        <p:txBody>
          <a:bodyPr/>
          <a:p/>
        </p:txBody>
      </p:sp>
      <p:sp>
        <p:nvSpPr>
          <p:cNvPr id="1048834" name="Content Placeholder 2"/>
          <p:cNvSpPr>
            <a:spLocks noGrp="1" noEditPoints="1"/>
          </p:cNvSpPr>
          <p:nvPr>
            <p:ph idx="1"/>
          </p:nvPr>
        </p:nvSpPr>
        <p:spPr>
          <a:prstGeom prst="rect"/>
        </p:spPr>
        <p:txBody>
          <a:bodyPr/>
          <a:p/>
        </p:txBody>
      </p:sp>
      <p:pic>
        <p:nvPicPr>
          <p:cNvPr id="2097205" name="Picture 3"/>
          <p:cNvPicPr>
            <a:picLocks noChangeAspect="1"/>
          </p:cNvPicPr>
          <p:nvPr/>
        </p:nvPicPr>
        <p:blipFill>
          <a:blip xmlns:r="http://schemas.openxmlformats.org/officeDocument/2006/relationships" r:embed="rId1"/>
          <a:srcRect/>
          <a:stretch>
            <a:fillRect/>
          </a:stretch>
        </p:blipFill>
        <p:spPr>
          <a:xfrm>
            <a:off x="119873" y="107834"/>
            <a:ext cx="11905388" cy="6548599"/>
          </a:xfrm>
          <a:prstGeom prst="rect"/>
        </p:spPr>
      </p:pic>
    </p:spTree>
  </p:cSld>
  <p:clrMapOvr>
    <a:masterClrMapping/>
  </p:clrMapOvr>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223" name=""/>
        <p:cNvGrpSpPr/>
        <p:nvPr/>
      </p:nvGrpSpPr>
      <p:grpSpPr>
        <a:xfrm>
          <a:off x="0" y="0"/>
          <a:ext cx="0" cy="0"/>
          <a:chOff x="0" y="0"/>
          <a:chExt cx="0" cy="0"/>
        </a:xfrm>
      </p:grpSpPr>
      <p:sp>
        <p:nvSpPr>
          <p:cNvPr id="1048838" name="Title 1"/>
          <p:cNvSpPr>
            <a:spLocks noGrp="1" noEditPoints="1"/>
          </p:cNvSpPr>
          <p:nvPr>
            <p:ph type="title"/>
          </p:nvPr>
        </p:nvSpPr>
        <p:spPr>
          <a:prstGeom prst="rect"/>
        </p:spPr>
        <p:txBody>
          <a:bodyPr/>
          <a:p/>
        </p:txBody>
      </p:sp>
      <p:sp>
        <p:nvSpPr>
          <p:cNvPr id="1048839" name="Content Placeholder 2"/>
          <p:cNvSpPr>
            <a:spLocks noGrp="1" noEditPoints="1"/>
          </p:cNvSpPr>
          <p:nvPr>
            <p:ph idx="1"/>
          </p:nvPr>
        </p:nvSpPr>
        <p:spPr>
          <a:prstGeom prst="rect"/>
        </p:spPr>
        <p:txBody>
          <a:bodyPr/>
          <a:p/>
        </p:txBody>
      </p:sp>
      <p:pic>
        <p:nvPicPr>
          <p:cNvPr id="2097206" name="Picture 3"/>
          <p:cNvPicPr>
            <a:picLocks noChangeAspect="1"/>
          </p:cNvPicPr>
          <p:nvPr/>
        </p:nvPicPr>
        <p:blipFill>
          <a:blip xmlns:r="http://schemas.openxmlformats.org/officeDocument/2006/relationships" r:embed="rId1"/>
          <a:srcRect/>
          <a:stretch>
            <a:fillRect/>
          </a:stretch>
        </p:blipFill>
        <p:spPr>
          <a:xfrm>
            <a:off x="182361" y="123456"/>
            <a:ext cx="11796034" cy="6423624"/>
          </a:xfrm>
          <a:prstGeom prst="rect"/>
        </p:spPr>
      </p:pic>
      <p:sp>
        <p:nvSpPr>
          <p:cNvPr id="1048840" name="TextBox 4"/>
          <p:cNvSpPr txBox="1"/>
          <p:nvPr/>
        </p:nvSpPr>
        <p:spPr>
          <a:xfrm>
            <a:off x="3186861" y="4952133"/>
            <a:ext cx="4936511" cy="1158240"/>
          </a:xfrm>
          <a:prstGeom prst="rect"/>
          <a:noFill/>
        </p:spPr>
        <p:txBody>
          <a:bodyPr rtlCol="0" wrap="square">
            <a:spAutoFit/>
          </a:bodyPr>
          <a:p>
            <a:r>
              <a:rPr b="1" sz="3600" lang="en-US">
                <a:solidFill>
                  <a:srgbClr val="FF0000"/>
                </a:solidFill>
              </a:rPr>
              <a:t>Ammonium ions= NH4</a:t>
            </a:r>
            <a:r>
              <a:rPr baseline="30000" b="1" sz="3600" lang="en-US">
                <a:solidFill>
                  <a:srgbClr val="FF0000"/>
                </a:solidFill>
              </a:rPr>
              <a:t>+</a:t>
            </a:r>
          </a:p>
        </p:txBody>
      </p:sp>
    </p:spTree>
  </p:cSld>
  <p:clrMapOvr>
    <a:masterClrMapping/>
  </p:clrMapOvr>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226" name=""/>
        <p:cNvGrpSpPr/>
        <p:nvPr/>
      </p:nvGrpSpPr>
      <p:grpSpPr>
        <a:xfrm>
          <a:off x="0" y="0"/>
          <a:ext cx="0" cy="0"/>
          <a:chOff x="0" y="0"/>
          <a:chExt cx="0" cy="0"/>
        </a:xfrm>
      </p:grpSpPr>
      <p:sp>
        <p:nvSpPr>
          <p:cNvPr id="1048844" name="Title 1"/>
          <p:cNvSpPr>
            <a:spLocks noGrp="1" noEditPoints="1"/>
          </p:cNvSpPr>
          <p:nvPr>
            <p:ph type="title"/>
          </p:nvPr>
        </p:nvSpPr>
        <p:spPr>
          <a:prstGeom prst="rect"/>
        </p:spPr>
        <p:txBody>
          <a:bodyPr/>
          <a:p/>
        </p:txBody>
      </p:sp>
      <p:sp>
        <p:nvSpPr>
          <p:cNvPr id="1048845" name="Content Placeholder 2"/>
          <p:cNvSpPr>
            <a:spLocks noGrp="1" noEditPoints="1"/>
          </p:cNvSpPr>
          <p:nvPr>
            <p:ph idx="1"/>
          </p:nvPr>
        </p:nvSpPr>
        <p:spPr>
          <a:prstGeom prst="rect"/>
        </p:spPr>
        <p:txBody>
          <a:bodyPr/>
          <a:p/>
        </p:txBody>
      </p:sp>
      <p:pic>
        <p:nvPicPr>
          <p:cNvPr id="2097207" name="Picture 3"/>
          <p:cNvPicPr>
            <a:picLocks noChangeAspect="1"/>
          </p:cNvPicPr>
          <p:nvPr/>
        </p:nvPicPr>
        <p:blipFill>
          <a:blip xmlns:r="http://schemas.openxmlformats.org/officeDocument/2006/relationships" r:embed="rId1"/>
          <a:srcRect/>
          <a:stretch>
            <a:fillRect/>
          </a:stretch>
        </p:blipFill>
        <p:spPr>
          <a:xfrm>
            <a:off x="135495" y="123456"/>
            <a:ext cx="11889766" cy="6595465"/>
          </a:xfrm>
          <a:prstGeom prst="rect"/>
        </p:spPr>
      </p:pic>
    </p:spTree>
  </p:cSld>
  <p:clrMapOvr>
    <a:masterClrMapping/>
  </p:clrMapOvr>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94" name=""/>
        <p:cNvGrpSpPr/>
        <p:nvPr/>
      </p:nvGrpSpPr>
      <p:grpSpPr>
        <a:xfrm>
          <a:off x="0" y="0"/>
          <a:ext cx="0" cy="0"/>
          <a:chOff x="0" y="0"/>
          <a:chExt cx="0" cy="0"/>
        </a:xfrm>
      </p:grpSpPr>
      <p:sp>
        <p:nvSpPr>
          <p:cNvPr id="1048612" name="Title 1"/>
          <p:cNvSpPr>
            <a:spLocks noGrp="1" noEditPoints="1"/>
          </p:cNvSpPr>
          <p:nvPr>
            <p:ph type="title"/>
          </p:nvPr>
        </p:nvSpPr>
        <p:spPr>
          <a:prstGeom prst="rect"/>
        </p:spPr>
        <p:txBody>
          <a:bodyPr/>
          <a:p/>
        </p:txBody>
      </p:sp>
      <p:sp>
        <p:nvSpPr>
          <p:cNvPr id="1048613" name="Content Placeholder 2"/>
          <p:cNvSpPr>
            <a:spLocks noGrp="1" noEditPoints="1"/>
          </p:cNvSpPr>
          <p:nvPr>
            <p:ph idx="1"/>
          </p:nvPr>
        </p:nvSpPr>
        <p:spPr>
          <a:prstGeom prst="rect"/>
        </p:spPr>
        <p:txBody>
          <a:bodyPr/>
          <a:p/>
        </p:txBody>
      </p:sp>
      <p:pic>
        <p:nvPicPr>
          <p:cNvPr id="2097158" name="Picture 3"/>
          <p:cNvPicPr>
            <a:picLocks noChangeAspect="1"/>
          </p:cNvPicPr>
          <p:nvPr/>
        </p:nvPicPr>
        <p:blipFill>
          <a:blip xmlns:r="http://schemas.openxmlformats.org/officeDocument/2006/relationships" r:embed="rId1"/>
          <a:srcRect/>
          <a:stretch>
            <a:fillRect/>
          </a:stretch>
        </p:blipFill>
        <p:spPr>
          <a:xfrm>
            <a:off x="256251" y="129061"/>
            <a:ext cx="11679497" cy="6599879"/>
          </a:xfrm>
          <a:prstGeom prst="rect"/>
        </p:spPr>
      </p:pic>
      <p:sp>
        <p:nvSpPr>
          <p:cNvPr id="1048614" name="TextBox 4"/>
          <p:cNvSpPr txBox="1"/>
          <p:nvPr/>
        </p:nvSpPr>
        <p:spPr>
          <a:xfrm>
            <a:off x="127058" y="5006916"/>
            <a:ext cx="11119939" cy="1158240"/>
          </a:xfrm>
          <a:prstGeom prst="rect"/>
          <a:noFill/>
        </p:spPr>
        <p:txBody>
          <a:bodyPr rtlCol="0" wrap="square">
            <a:spAutoFit/>
          </a:bodyPr>
          <a:p>
            <a:pPr algn="just"/>
            <a:r>
              <a:rPr b="1" sz="2400" lang="en-US">
                <a:solidFill>
                  <a:srgbClr val="FF0000"/>
                </a:solidFill>
              </a:rPr>
              <a:t>There is no storage form of amino acids as is the case for carbohydrates (glycogen) and lipids (triacylglycerols). The excess intake of amino acids are metabolized-oxidized to provide energy/ converted to glucose or fat</a:t>
            </a:r>
          </a:p>
        </p:txBody>
      </p:sp>
    </p:spTree>
  </p:cSld>
  <p:clrMapOvr>
    <a:masterClrMapping/>
  </p:clrMapOvr>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229" name=""/>
        <p:cNvGrpSpPr/>
        <p:nvPr/>
      </p:nvGrpSpPr>
      <p:grpSpPr>
        <a:xfrm>
          <a:off x="0" y="0"/>
          <a:ext cx="0" cy="0"/>
          <a:chOff x="0" y="0"/>
          <a:chExt cx="0" cy="0"/>
        </a:xfrm>
      </p:grpSpPr>
      <p:sp>
        <p:nvSpPr>
          <p:cNvPr id="1048849" name="Title 1"/>
          <p:cNvSpPr>
            <a:spLocks noGrp="1" noEditPoints="1"/>
          </p:cNvSpPr>
          <p:nvPr>
            <p:ph type="title"/>
          </p:nvPr>
        </p:nvSpPr>
        <p:spPr>
          <a:xfrm>
            <a:off x="838200" y="365125"/>
            <a:ext cx="10515600" cy="560092"/>
          </a:xfrm>
          <a:prstGeom prst="rect"/>
        </p:spPr>
        <p:txBody>
          <a:bodyPr>
            <a:normAutofit fontScale="90000"/>
          </a:bodyPr>
          <a:p>
            <a:r>
              <a:rPr b="1" sz="4800" lang="en-US">
                <a:solidFill>
                  <a:srgbClr val="FF0000"/>
                </a:solidFill>
              </a:rPr>
              <a:t>Urea Cycle</a:t>
            </a:r>
            <a:endParaRPr b="1" sz="4800">
              <a:solidFill>
                <a:srgbClr val="FF0000"/>
              </a:solidFill>
            </a:endParaRPr>
          </a:p>
        </p:txBody>
      </p:sp>
      <p:sp>
        <p:nvSpPr>
          <p:cNvPr id="1048850" name="Content Placeholder 2"/>
          <p:cNvSpPr>
            <a:spLocks noGrp="1" noEditPoints="1"/>
          </p:cNvSpPr>
          <p:nvPr>
            <p:ph idx="1"/>
          </p:nvPr>
        </p:nvSpPr>
        <p:spPr>
          <a:xfrm>
            <a:off x="228947" y="925217"/>
            <a:ext cx="11484156" cy="5251746"/>
          </a:xfrm>
          <a:prstGeom prst="rect"/>
        </p:spPr>
        <p:txBody>
          <a:bodyPr>
            <a:normAutofit fontScale="96429" lnSpcReduction="10000"/>
          </a:bodyPr>
          <a:p>
            <a:r>
              <a:t>Urea is the </a:t>
            </a:r>
            <a:r>
              <a:rPr b="1">
                <a:solidFill>
                  <a:srgbClr val="FF0000"/>
                </a:solidFill>
              </a:rPr>
              <a:t>end product</a:t>
            </a:r>
            <a:r>
              <a:t> of protein</a:t>
            </a:r>
            <a:r>
              <a:rPr lang="en-US"/>
              <a:t> </a:t>
            </a:r>
            <a:r>
              <a:t>metabolism (amino acid metabolism)</a:t>
            </a:r>
            <a:r>
              <a:rPr lang="en-US"/>
              <a:t>.</a:t>
            </a:r>
          </a:p>
          <a:p>
            <a:r>
              <a:rPr lang="en-US"/>
              <a:t>Urea is</a:t>
            </a:r>
            <a:r>
              <a:rPr lang="en-US">
                <a:solidFill>
                  <a:srgbClr val="FF0000"/>
                </a:solidFill>
              </a:rPr>
              <a:t> synthesized in </a:t>
            </a:r>
            <a:r>
              <a:rPr b="1" sz="3200" lang="en-US">
                <a:solidFill>
                  <a:srgbClr val="FF0000"/>
                </a:solidFill>
                <a:highlight>
                  <a:srgbClr val="FFFF00"/>
                </a:highlight>
              </a:rPr>
              <a:t>liver</a:t>
            </a:r>
            <a:r>
              <a:rPr lang="en-US"/>
              <a:t> and transported to kidneys for excretion in urine. </a:t>
            </a:r>
          </a:p>
          <a:p>
            <a:r>
              <a:rPr lang="en-US"/>
              <a:t>Urea cycle is the first metabolic cycle that was elucidated by Hans Krebs and Kurt Henseleit (1932), hence it is known as Krebs-Henseleit cycle.</a:t>
            </a:r>
          </a:p>
          <a:p>
            <a:r>
              <a:rPr lang="en-US"/>
              <a:t>Urea has </a:t>
            </a:r>
            <a:r>
              <a:rPr b="1" lang="en-US">
                <a:solidFill>
                  <a:srgbClr val="FF0000"/>
                </a:solidFill>
              </a:rPr>
              <a:t>two amino (-NH) groups</a:t>
            </a:r>
            <a:r>
              <a:rPr lang="en-US"/>
              <a:t>, one derived from </a:t>
            </a:r>
            <a:r>
              <a:rPr b="1" lang="en-US">
                <a:solidFill>
                  <a:srgbClr val="FF0000"/>
                </a:solidFill>
              </a:rPr>
              <a:t>NH</a:t>
            </a:r>
            <a:r>
              <a:rPr baseline="-25000" b="1" lang="en-US">
                <a:solidFill>
                  <a:srgbClr val="FF0000"/>
                </a:solidFill>
              </a:rPr>
              <a:t>3</a:t>
            </a:r>
            <a:r>
              <a:rPr b="1" lang="en-US">
                <a:solidFill>
                  <a:srgbClr val="FF0000"/>
                </a:solidFill>
              </a:rPr>
              <a:t> </a:t>
            </a:r>
            <a:r>
              <a:rPr lang="en-US"/>
              <a:t>and the other from </a:t>
            </a:r>
            <a:r>
              <a:rPr b="1" lang="en-US">
                <a:solidFill>
                  <a:srgbClr val="FF0000"/>
                </a:solidFill>
              </a:rPr>
              <a:t>aspartate.</a:t>
            </a:r>
          </a:p>
          <a:p>
            <a:r>
              <a:rPr b="0" lang="en-US">
                <a:solidFill>
                  <a:schemeClr val="tx1"/>
                </a:solidFill>
              </a:rPr>
              <a:t>Carbon atom is supplied by CO</a:t>
            </a:r>
            <a:r>
              <a:rPr baseline="-25000" b="0" lang="en-US">
                <a:solidFill>
                  <a:schemeClr val="tx1"/>
                </a:solidFill>
              </a:rPr>
              <a:t>2.</a:t>
            </a:r>
          </a:p>
          <a:p>
            <a:r>
              <a:rPr baseline="0" b="0" lang="en-US">
                <a:solidFill>
                  <a:schemeClr val="tx1"/>
                </a:solidFill>
              </a:rPr>
              <a:t>The </a:t>
            </a:r>
            <a:r>
              <a:rPr baseline="0" b="1" lang="en-US">
                <a:solidFill>
                  <a:srgbClr val="FF0000"/>
                </a:solidFill>
              </a:rPr>
              <a:t>first two enzymes are present in </a:t>
            </a:r>
            <a:r>
              <a:rPr baseline="0" b="1" lang="en-US">
                <a:solidFill>
                  <a:srgbClr val="FF0000"/>
                </a:solidFill>
                <a:highlight>
                  <a:srgbClr val="FFFF00"/>
                </a:highlight>
              </a:rPr>
              <a:t>mitochondria</a:t>
            </a:r>
            <a:r>
              <a:rPr baseline="0" b="0" lang="en-US">
                <a:solidFill>
                  <a:schemeClr val="tx1"/>
                </a:solidFill>
              </a:rPr>
              <a:t> while the </a:t>
            </a:r>
            <a:r>
              <a:rPr baseline="0" b="1" lang="en-US">
                <a:solidFill>
                  <a:srgbClr val="FF0000"/>
                </a:solidFill>
              </a:rPr>
              <a:t>rest are localized in </a:t>
            </a:r>
            <a:r>
              <a:rPr baseline="0" b="1" lang="en-US">
                <a:solidFill>
                  <a:srgbClr val="FF0000"/>
                </a:solidFill>
                <a:highlight>
                  <a:srgbClr val="FFFF00"/>
                </a:highlight>
              </a:rPr>
              <a:t>cytosol.</a:t>
            </a:r>
          </a:p>
          <a:p>
            <a:r>
              <a:rPr baseline="0" b="0" lang="en-US">
                <a:solidFill>
                  <a:schemeClr val="tx1"/>
                </a:solidFill>
              </a:rPr>
              <a:t>Urea accounts for 80-90% of the nitrogen containing substances excreted in urine.</a:t>
            </a:r>
          </a:p>
          <a:p>
            <a:endParaRPr baseline="0" b="1" lang="en-US">
              <a:solidFill>
                <a:srgbClr val="FF0000"/>
              </a:solidFill>
              <a:highlight>
                <a:srgbClr val="FFFF00"/>
              </a:highlight>
            </a:endParaRPr>
          </a:p>
        </p:txBody>
      </p:sp>
    </p:spTree>
  </p:cSld>
  <p:clrMapOvr>
    <a:masterClrMapping/>
  </p:clrMapOvr>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232" name=""/>
        <p:cNvGrpSpPr/>
        <p:nvPr/>
      </p:nvGrpSpPr>
      <p:grpSpPr>
        <a:xfrm>
          <a:off x="0" y="0"/>
          <a:ext cx="0" cy="0"/>
          <a:chOff x="0" y="0"/>
          <a:chExt cx="0" cy="0"/>
        </a:xfrm>
      </p:grpSpPr>
      <p:sp>
        <p:nvSpPr>
          <p:cNvPr id="1048854" name="Title 1"/>
          <p:cNvSpPr>
            <a:spLocks noGrp="1" noEditPoints="1"/>
          </p:cNvSpPr>
          <p:nvPr>
            <p:ph type="title"/>
          </p:nvPr>
        </p:nvSpPr>
        <p:spPr>
          <a:prstGeom prst="rect"/>
        </p:spPr>
        <p:txBody>
          <a:bodyPr/>
          <a:p/>
        </p:txBody>
      </p:sp>
      <p:sp>
        <p:nvSpPr>
          <p:cNvPr id="1048855" name="Content Placeholder 2"/>
          <p:cNvSpPr>
            <a:spLocks noGrp="1" noEditPoints="1"/>
          </p:cNvSpPr>
          <p:nvPr>
            <p:ph idx="1"/>
          </p:nvPr>
        </p:nvSpPr>
        <p:spPr>
          <a:prstGeom prst="rect"/>
        </p:spPr>
        <p:txBody>
          <a:bodyPr/>
          <a:p/>
        </p:txBody>
      </p:sp>
      <p:pic>
        <p:nvPicPr>
          <p:cNvPr id="2097208" name="Picture 3"/>
          <p:cNvPicPr>
            <a:picLocks noChangeAspect="1"/>
          </p:cNvPicPr>
          <p:nvPr/>
        </p:nvPicPr>
        <p:blipFill>
          <a:blip xmlns:r="http://schemas.openxmlformats.org/officeDocument/2006/relationships" r:embed="rId1"/>
          <a:srcRect/>
          <a:stretch>
            <a:fillRect/>
          </a:stretch>
        </p:blipFill>
        <p:spPr>
          <a:xfrm>
            <a:off x="705668" y="575737"/>
            <a:ext cx="10263330" cy="5930156"/>
          </a:xfrm>
          <a:prstGeom prst="rect"/>
        </p:spPr>
      </p:pic>
    </p:spTree>
  </p:cSld>
  <p:clrMapOvr>
    <a:masterClrMapping/>
  </p:clrMapOvr>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235" name=""/>
        <p:cNvGrpSpPr/>
        <p:nvPr/>
      </p:nvGrpSpPr>
      <p:grpSpPr>
        <a:xfrm>
          <a:off x="0" y="0"/>
          <a:ext cx="0" cy="0"/>
          <a:chOff x="0" y="0"/>
          <a:chExt cx="0" cy="0"/>
        </a:xfrm>
      </p:grpSpPr>
      <p:sp>
        <p:nvSpPr>
          <p:cNvPr id="1048859" name="Title 1"/>
          <p:cNvSpPr>
            <a:spLocks noGrp="1" noEditPoints="1"/>
          </p:cNvSpPr>
          <p:nvPr>
            <p:ph type="title"/>
          </p:nvPr>
        </p:nvSpPr>
        <p:spPr>
          <a:xfrm flipV="1">
            <a:off x="838200" y="175367"/>
            <a:ext cx="10515600" cy="189758"/>
          </a:xfrm>
          <a:prstGeom prst="rect"/>
        </p:spPr>
        <p:txBody>
          <a:bodyPr>
            <a:normAutofit fontScale="90000"/>
          </a:bodyPr>
          <a:p/>
        </p:txBody>
      </p:sp>
      <p:sp>
        <p:nvSpPr>
          <p:cNvPr id="1048860" name="Content Placeholder 2"/>
          <p:cNvSpPr>
            <a:spLocks noGrp="1" noEditPoints="1"/>
          </p:cNvSpPr>
          <p:nvPr>
            <p:ph idx="1"/>
          </p:nvPr>
        </p:nvSpPr>
        <p:spPr>
          <a:xfrm>
            <a:off x="463276" y="794582"/>
            <a:ext cx="10890524" cy="5382381"/>
          </a:xfrm>
          <a:prstGeom prst="rect"/>
        </p:spPr>
        <p:txBody>
          <a:bodyPr/>
          <a:p>
            <a:pPr indent="0" marL="0">
              <a:buNone/>
            </a:pPr>
            <a:r>
              <a:rPr b="1" lang="en-US">
                <a:solidFill>
                  <a:srgbClr val="00B050"/>
                </a:solidFill>
              </a:rPr>
              <a:t>1. </a:t>
            </a:r>
            <a:r>
              <a:rPr b="1">
                <a:solidFill>
                  <a:srgbClr val="00B050"/>
                </a:solidFill>
              </a:rPr>
              <a:t>Synthesis of carbamoyl phosphate :</a:t>
            </a:r>
          </a:p>
          <a:p>
            <a:r>
              <a:rPr b="1">
                <a:solidFill>
                  <a:srgbClr val="FF0000"/>
                </a:solidFill>
              </a:rPr>
              <a:t>Carbamoyl phosphate synthase | (CPS l)</a:t>
            </a:r>
            <a:r>
              <a:t> of</a:t>
            </a:r>
            <a:r>
              <a:rPr lang="en-US"/>
              <a:t> </a:t>
            </a:r>
            <a:r>
              <a:t>mitochondria catal</a:t>
            </a:r>
            <a:r>
              <a:rPr lang="en-US"/>
              <a:t>y</a:t>
            </a:r>
            <a:r>
              <a:t>ses the condensation of</a:t>
            </a:r>
            <a:r>
              <a:rPr lang="en-US"/>
              <a:t> </a:t>
            </a:r>
            <a:r>
              <a:t>NH</a:t>
            </a:r>
            <a:r>
              <a:rPr baseline="-25000" lang="en-US"/>
              <a:t>4</a:t>
            </a:r>
            <a:r>
              <a:rPr baseline="0" lang="en-US"/>
              <a:t>+</a:t>
            </a:r>
            <a:r>
              <a:t> ions with CO</a:t>
            </a:r>
            <a:r>
              <a:rPr baseline="-25000" lang="en-US"/>
              <a:t>2</a:t>
            </a:r>
            <a:r>
              <a:t> to form carbamoyl</a:t>
            </a:r>
            <a:r>
              <a:rPr lang="en-US"/>
              <a:t> </a:t>
            </a:r>
            <a:r>
              <a:t>phosphate. This step consumes </a:t>
            </a:r>
            <a:r>
              <a:rPr b="1">
                <a:solidFill>
                  <a:srgbClr val="FF0000"/>
                </a:solidFill>
              </a:rPr>
              <a:t>two ATP</a:t>
            </a:r>
            <a:r>
              <a:t> and is</a:t>
            </a:r>
            <a:r>
              <a:rPr lang="en-US"/>
              <a:t> </a:t>
            </a:r>
            <a:r>
              <a:rPr b="1">
                <a:solidFill>
                  <a:srgbClr val="FF0000"/>
                </a:solidFill>
              </a:rPr>
              <a:t>irreversible</a:t>
            </a:r>
            <a:r>
              <a:t>, and </a:t>
            </a:r>
            <a:r>
              <a:rPr b="1">
                <a:solidFill>
                  <a:srgbClr val="FF0000"/>
                </a:solidFill>
              </a:rPr>
              <a:t>rate-limiting</a:t>
            </a:r>
            <a:r>
              <a:t>. </a:t>
            </a:r>
            <a:endParaRPr lang="en-US"/>
          </a:p>
          <a:p>
            <a:r>
              <a:t>CPS I requires </a:t>
            </a:r>
            <a:r>
              <a:rPr b="1">
                <a:solidFill>
                  <a:srgbClr val="FF0000"/>
                </a:solidFill>
              </a:rPr>
              <a:t>N</a:t>
            </a:r>
            <a:r>
              <a:rPr b="1" lang="en-US">
                <a:solidFill>
                  <a:srgbClr val="FF0000"/>
                </a:solidFill>
              </a:rPr>
              <a:t>-</a:t>
            </a:r>
            <a:r>
              <a:rPr b="1">
                <a:solidFill>
                  <a:srgbClr val="FF0000"/>
                </a:solidFill>
              </a:rPr>
              <a:t>acetylglutama</a:t>
            </a:r>
            <a:r>
              <a:rPr b="1" lang="en-US">
                <a:solidFill>
                  <a:srgbClr val="FF0000"/>
                </a:solidFill>
              </a:rPr>
              <a:t>t</a:t>
            </a:r>
            <a:r>
              <a:rPr b="1">
                <a:solidFill>
                  <a:srgbClr val="FF0000"/>
                </a:solidFill>
              </a:rPr>
              <a:t>e</a:t>
            </a:r>
            <a:r>
              <a:rPr b="1" lang="en-US">
                <a:solidFill>
                  <a:srgbClr val="FF0000"/>
                </a:solidFill>
              </a:rPr>
              <a:t> (NAG)</a:t>
            </a:r>
            <a:r>
              <a:t> for its activity. </a:t>
            </a:r>
            <a:endParaRPr lang="en-US"/>
          </a:p>
          <a:p>
            <a:endParaRPr lang="en-US"/>
          </a:p>
          <a:p>
            <a:endParaRPr lang="en-US"/>
          </a:p>
          <a:p>
            <a:pPr indent="0" marL="0">
              <a:buNone/>
            </a:pPr>
            <a:r>
              <a:rPr lang="en-US"/>
              <a:t>2. </a:t>
            </a:r>
            <a:r>
              <a:rPr b="1" lang="en-US">
                <a:solidFill>
                  <a:srgbClr val="FF0000"/>
                </a:solidFill>
              </a:rPr>
              <a:t>Arginase</a:t>
            </a:r>
            <a:r>
              <a:rPr lang="en-US"/>
              <a:t> is mostly found in the </a:t>
            </a:r>
            <a:r>
              <a:rPr b="1" lang="en-US">
                <a:solidFill>
                  <a:srgbClr val="FF0000"/>
                </a:solidFill>
              </a:rPr>
              <a:t>liver</a:t>
            </a:r>
            <a:r>
              <a:rPr lang="en-US"/>
              <a:t>, while the rest of the enzymes (four)of urea cycle are also present in other tissues.</a:t>
            </a:r>
          </a:p>
          <a:p>
            <a:pPr indent="0" marL="0">
              <a:buNone/>
            </a:pPr>
            <a:r>
              <a:rPr lang="en-US"/>
              <a:t>For this reason, arginine synthesis may occur to varying degrees in many tissues. But only the liver can ultimately produce urea.</a:t>
            </a:r>
          </a:p>
        </p:txBody>
      </p:sp>
    </p:spTree>
  </p:cSld>
  <p:clrMapOvr>
    <a:masterClrMapping/>
  </p:clrMapOvr>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238" name=""/>
        <p:cNvGrpSpPr/>
        <p:nvPr/>
      </p:nvGrpSpPr>
      <p:grpSpPr>
        <a:xfrm>
          <a:off x="0" y="0"/>
          <a:ext cx="0" cy="0"/>
          <a:chOff x="0" y="0"/>
          <a:chExt cx="0" cy="0"/>
        </a:xfrm>
      </p:grpSpPr>
      <p:sp>
        <p:nvSpPr>
          <p:cNvPr id="1048864" name="Title 1"/>
          <p:cNvSpPr>
            <a:spLocks noGrp="1" noEditPoints="1"/>
          </p:cNvSpPr>
          <p:nvPr>
            <p:ph type="title"/>
          </p:nvPr>
        </p:nvSpPr>
        <p:spPr>
          <a:prstGeom prst="rect"/>
        </p:spPr>
        <p:txBody>
          <a:bodyPr/>
          <a:p/>
        </p:txBody>
      </p:sp>
      <p:sp>
        <p:nvSpPr>
          <p:cNvPr id="1048865" name="Content Placeholder 2"/>
          <p:cNvSpPr>
            <a:spLocks noGrp="1" noEditPoints="1"/>
          </p:cNvSpPr>
          <p:nvPr>
            <p:ph idx="1"/>
          </p:nvPr>
        </p:nvSpPr>
        <p:spPr>
          <a:prstGeom prst="rect"/>
        </p:spPr>
        <p:txBody>
          <a:bodyPr/>
          <a:p/>
        </p:txBody>
      </p:sp>
      <p:pic>
        <p:nvPicPr>
          <p:cNvPr id="2097209" name="Picture 3"/>
          <p:cNvPicPr>
            <a:picLocks noChangeAspect="1"/>
          </p:cNvPicPr>
          <p:nvPr/>
        </p:nvPicPr>
        <p:blipFill>
          <a:blip xmlns:r="http://schemas.openxmlformats.org/officeDocument/2006/relationships" r:embed="rId1"/>
          <a:srcRect/>
          <a:stretch>
            <a:fillRect/>
          </a:stretch>
        </p:blipFill>
        <p:spPr>
          <a:xfrm>
            <a:off x="182361" y="186437"/>
            <a:ext cx="11405488" cy="6500747"/>
          </a:xfrm>
          <a:prstGeom prst="rect"/>
        </p:spPr>
      </p:pic>
    </p:spTree>
  </p:cSld>
  <p:clrMapOvr>
    <a:masterClrMapping/>
  </p:clrMapOvr>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241" name=""/>
        <p:cNvGrpSpPr/>
        <p:nvPr/>
      </p:nvGrpSpPr>
      <p:grpSpPr>
        <a:xfrm>
          <a:off x="0" y="0"/>
          <a:ext cx="0" cy="0"/>
          <a:chOff x="0" y="0"/>
          <a:chExt cx="0" cy="0"/>
        </a:xfrm>
      </p:grpSpPr>
      <p:sp>
        <p:nvSpPr>
          <p:cNvPr id="1048869" name="Title 1"/>
          <p:cNvSpPr>
            <a:spLocks noGrp="1" noEditPoints="1"/>
          </p:cNvSpPr>
          <p:nvPr>
            <p:ph type="title"/>
          </p:nvPr>
        </p:nvSpPr>
        <p:spPr>
          <a:xfrm>
            <a:off x="9907225" y="1318059"/>
            <a:ext cx="1680903" cy="372629"/>
          </a:xfrm>
          <a:prstGeom prst="rect"/>
        </p:spPr>
        <p:txBody>
          <a:bodyPr>
            <a:normAutofit fontScale="90000"/>
          </a:bodyPr>
          <a:p>
            <a:r>
              <a:rPr b="1" dirty="0" sz="5400" lang="en-US" smtClean="0">
                <a:solidFill>
                  <a:srgbClr val="FF0000"/>
                </a:solidFill>
              </a:rPr>
              <a:t>Urea Cycle</a:t>
            </a:r>
            <a:endParaRPr b="1" dirty="0" sz="5400" lang="en-IN">
              <a:solidFill>
                <a:srgbClr val="FF0000"/>
              </a:solidFill>
            </a:endParaRPr>
          </a:p>
          <a:p/>
        </p:txBody>
      </p:sp>
      <p:sp>
        <p:nvSpPr>
          <p:cNvPr id="1048870" name="Content Placeholder 2"/>
          <p:cNvSpPr>
            <a:spLocks noGrp="1" noEditPoints="1"/>
          </p:cNvSpPr>
          <p:nvPr>
            <p:ph idx="1"/>
          </p:nvPr>
        </p:nvSpPr>
        <p:spPr>
          <a:prstGeom prst="rect"/>
        </p:spPr>
        <p:txBody>
          <a:bodyPr/>
          <a:p/>
        </p:txBody>
      </p:sp>
      <p:pic>
        <p:nvPicPr>
          <p:cNvPr id="2097210" name="Picture 2"/>
          <p:cNvPicPr>
            <a:picLocks noChangeAspect="1" noChangeArrowheads="1"/>
          </p:cNvPicPr>
          <p:nvPr/>
        </p:nvPicPr>
        <p:blipFill>
          <a:blip xmlns:r="http://schemas.openxmlformats.org/officeDocument/2006/relationships" r:embed="rId1"/>
          <a:srcRect/>
          <a:stretch>
            <a:fillRect/>
          </a:stretch>
        </p:blipFill>
        <p:spPr bwMode="auto">
          <a:xfrm>
            <a:off x="71438" y="-71462"/>
            <a:ext cx="9945141" cy="6784266"/>
          </a:xfrm>
          <a:prstGeom prst="rect"/>
          <a:noFill/>
          <a:ln w="9525">
            <a:noFill/>
            <a:miter lim="800000"/>
          </a:ln>
          <a:effectLst/>
        </p:spPr>
      </p:pic>
    </p:spTree>
  </p:cSld>
  <p:clrMapOvr>
    <a:masterClrMapping/>
  </p:clrMapOvr>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244" name=""/>
        <p:cNvGrpSpPr/>
        <p:nvPr/>
      </p:nvGrpSpPr>
      <p:grpSpPr>
        <a:xfrm>
          <a:off x="0" y="0"/>
          <a:ext cx="0" cy="0"/>
          <a:chOff x="0" y="0"/>
          <a:chExt cx="0" cy="0"/>
        </a:xfrm>
      </p:grpSpPr>
      <p:sp>
        <p:nvSpPr>
          <p:cNvPr id="1048874" name="Title 1"/>
          <p:cNvSpPr>
            <a:spLocks noGrp="1" noEditPoints="1"/>
          </p:cNvSpPr>
          <p:nvPr>
            <p:ph type="title"/>
          </p:nvPr>
        </p:nvSpPr>
        <p:spPr>
          <a:prstGeom prst="rect"/>
        </p:spPr>
        <p:txBody>
          <a:bodyPr/>
          <a:p/>
        </p:txBody>
      </p:sp>
      <p:sp>
        <p:nvSpPr>
          <p:cNvPr id="1048875" name="Content Placeholder 2"/>
          <p:cNvSpPr>
            <a:spLocks noGrp="1" noEditPoints="1"/>
          </p:cNvSpPr>
          <p:nvPr>
            <p:ph idx="1"/>
          </p:nvPr>
        </p:nvSpPr>
        <p:spPr>
          <a:prstGeom prst="rect"/>
        </p:spPr>
        <p:txBody>
          <a:bodyPr/>
          <a:p/>
        </p:txBody>
      </p:sp>
      <p:pic>
        <p:nvPicPr>
          <p:cNvPr id="2097211" name="Picture 2"/>
          <p:cNvPicPr>
            <a:picLocks noChangeAspect="1" noChangeArrowheads="1"/>
          </p:cNvPicPr>
          <p:nvPr/>
        </p:nvPicPr>
        <p:blipFill>
          <a:blip xmlns:r="http://schemas.openxmlformats.org/officeDocument/2006/relationships" r:embed="rId1"/>
          <a:srcRect/>
          <a:stretch>
            <a:fillRect/>
          </a:stretch>
        </p:blipFill>
        <p:spPr bwMode="auto">
          <a:xfrm>
            <a:off x="187462" y="78109"/>
            <a:ext cx="11890703" cy="6639068"/>
          </a:xfrm>
          <a:prstGeom prst="rect"/>
          <a:noFill/>
          <a:ln w="9525">
            <a:noFill/>
            <a:miter lim="800000"/>
          </a:ln>
          <a:effectLst/>
        </p:spPr>
      </p:pic>
    </p:spTree>
  </p:cSld>
  <p:clrMapOvr>
    <a:masterClrMapping/>
  </p:clrMapOvr>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247" name=""/>
        <p:cNvGrpSpPr/>
        <p:nvPr/>
      </p:nvGrpSpPr>
      <p:grpSpPr>
        <a:xfrm>
          <a:off x="0" y="0"/>
          <a:ext cx="0" cy="0"/>
          <a:chOff x="0" y="0"/>
          <a:chExt cx="0" cy="0"/>
        </a:xfrm>
      </p:grpSpPr>
      <p:sp>
        <p:nvSpPr>
          <p:cNvPr id="1048879" name="Title 1"/>
          <p:cNvSpPr>
            <a:spLocks noGrp="1" noEditPoints="1"/>
          </p:cNvSpPr>
          <p:nvPr>
            <p:ph type="title"/>
          </p:nvPr>
        </p:nvSpPr>
        <p:spPr>
          <a:prstGeom prst="rect"/>
        </p:spPr>
        <p:txBody>
          <a:bodyPr/>
          <a:p/>
        </p:txBody>
      </p:sp>
      <p:sp>
        <p:nvSpPr>
          <p:cNvPr id="1048880" name="Content Placeholder 2"/>
          <p:cNvSpPr>
            <a:spLocks noGrp="1" noEditPoints="1"/>
          </p:cNvSpPr>
          <p:nvPr>
            <p:ph idx="1"/>
          </p:nvPr>
        </p:nvSpPr>
        <p:spPr>
          <a:prstGeom prst="rect"/>
        </p:spPr>
        <p:txBody>
          <a:bodyPr/>
          <a:p/>
        </p:txBody>
      </p:sp>
      <p:pic>
        <p:nvPicPr>
          <p:cNvPr id="2097212" name="Picture 4"/>
          <p:cNvPicPr>
            <a:picLocks noChangeAspect="1"/>
          </p:cNvPicPr>
          <p:nvPr/>
        </p:nvPicPr>
        <p:blipFill>
          <a:blip xmlns:r="http://schemas.openxmlformats.org/officeDocument/2006/relationships" r:embed="rId1"/>
          <a:srcRect/>
          <a:stretch>
            <a:fillRect/>
          </a:stretch>
        </p:blipFill>
        <p:spPr>
          <a:xfrm>
            <a:off x="429526" y="124520"/>
            <a:ext cx="11473544" cy="6577716"/>
          </a:xfrm>
          <a:prstGeom prst="rect"/>
        </p:spPr>
      </p:pic>
      <p:sp>
        <p:nvSpPr>
          <p:cNvPr id="1048881" name="TextBox 5"/>
          <p:cNvSpPr txBox="1"/>
          <p:nvPr/>
        </p:nvSpPr>
        <p:spPr>
          <a:xfrm>
            <a:off x="484278" y="515522"/>
            <a:ext cx="2874424" cy="1539240"/>
          </a:xfrm>
          <a:prstGeom prst="rect"/>
          <a:noFill/>
        </p:spPr>
        <p:txBody>
          <a:bodyPr rtlCol="0" wrap="square">
            <a:spAutoFit/>
          </a:bodyPr>
          <a:p>
            <a:r>
              <a:rPr b="1" sz="4800" lang="en-US">
                <a:solidFill>
                  <a:srgbClr val="FF0000"/>
                </a:solidFill>
              </a:rPr>
              <a:t>Urea cycle</a:t>
            </a:r>
          </a:p>
        </p:txBody>
      </p:sp>
    </p:spTree>
  </p:cSld>
  <p:clrMapOvr>
    <a:masterClrMapping/>
  </p:clrMapOvr>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250" name=""/>
        <p:cNvGrpSpPr/>
        <p:nvPr/>
      </p:nvGrpSpPr>
      <p:grpSpPr>
        <a:xfrm>
          <a:off x="0" y="0"/>
          <a:ext cx="0" cy="0"/>
          <a:chOff x="0" y="0"/>
          <a:chExt cx="0" cy="0"/>
        </a:xfrm>
      </p:grpSpPr>
      <p:sp>
        <p:nvSpPr>
          <p:cNvPr id="1048885" name="Title 1"/>
          <p:cNvSpPr>
            <a:spLocks noGrp="1" noEditPoints="1"/>
          </p:cNvSpPr>
          <p:nvPr>
            <p:ph type="title"/>
          </p:nvPr>
        </p:nvSpPr>
        <p:spPr>
          <a:prstGeom prst="rect"/>
        </p:spPr>
        <p:txBody>
          <a:bodyPr/>
          <a:p>
            <a:r>
              <a:rPr b="1" lang="en-US">
                <a:solidFill>
                  <a:srgbClr val="FF0000"/>
                </a:solidFill>
              </a:rPr>
              <a:t>Regulation of urea cycle</a:t>
            </a:r>
            <a:endParaRPr b="1">
              <a:solidFill>
                <a:srgbClr val="FF0000"/>
              </a:solidFill>
            </a:endParaRPr>
          </a:p>
        </p:txBody>
      </p:sp>
      <p:sp>
        <p:nvSpPr>
          <p:cNvPr id="1048886" name="Content Placeholder 2"/>
          <p:cNvSpPr>
            <a:spLocks noGrp="1" noEditPoints="1"/>
          </p:cNvSpPr>
          <p:nvPr>
            <p:ph idx="1"/>
          </p:nvPr>
        </p:nvSpPr>
        <p:spPr>
          <a:prstGeom prst="rect"/>
        </p:spPr>
        <p:txBody>
          <a:bodyPr/>
          <a:p>
            <a:r>
              <a:t>The first reaction catalysed by carbamoyl</a:t>
            </a:r>
            <a:r>
              <a:rPr lang="en-US"/>
              <a:t> </a:t>
            </a:r>
            <a:r>
              <a:t>phosphate synthase</a:t>
            </a:r>
            <a:r>
              <a:rPr lang="en-US"/>
              <a:t> I </a:t>
            </a:r>
            <a:r>
              <a:t>(CPS l) is rate</a:t>
            </a:r>
            <a:r>
              <a:rPr lang="en-US"/>
              <a:t> </a:t>
            </a:r>
            <a:r>
              <a:t>Jimiting</a:t>
            </a:r>
            <a:r>
              <a:rPr lang="en-US"/>
              <a:t> </a:t>
            </a:r>
            <a:r>
              <a:t>reaction or committed step in urea synthesis. </a:t>
            </a:r>
            <a:endParaRPr lang="en-US"/>
          </a:p>
          <a:p>
            <a:r>
              <a:t>CPS</a:t>
            </a:r>
            <a:r>
              <a:rPr lang="en-US"/>
              <a:t> </a:t>
            </a:r>
            <a:r>
              <a:t>I is allosterically </a:t>
            </a:r>
            <a:r>
              <a:rPr b="1">
                <a:solidFill>
                  <a:srgbClr val="FF0000"/>
                </a:solidFill>
              </a:rPr>
              <a:t>activated by N-acetylglutamate</a:t>
            </a:r>
            <a:r>
              <a:rPr b="1" lang="en-US">
                <a:solidFill>
                  <a:srgbClr val="FF0000"/>
                </a:solidFill>
              </a:rPr>
              <a:t> </a:t>
            </a:r>
            <a:r>
              <a:rPr b="1">
                <a:solidFill>
                  <a:srgbClr val="FF0000"/>
                </a:solidFill>
              </a:rPr>
              <a:t>(NA</a:t>
            </a:r>
            <a:r>
              <a:rPr b="1" lang="en-US">
                <a:solidFill>
                  <a:srgbClr val="FF0000"/>
                </a:solidFill>
              </a:rPr>
              <a:t>G</a:t>
            </a:r>
            <a:r>
              <a:rPr b="1">
                <a:solidFill>
                  <a:srgbClr val="FF0000"/>
                </a:solidFill>
              </a:rPr>
              <a:t>).</a:t>
            </a:r>
            <a:endParaRPr b="1" lang="en-US">
              <a:solidFill>
                <a:srgbClr val="FF0000"/>
              </a:solidFill>
            </a:endParaRPr>
          </a:p>
          <a:p>
            <a:r>
              <a:t>lt is synthesized from glutamate and</a:t>
            </a:r>
            <a:r>
              <a:rPr lang="en-US"/>
              <a:t> </a:t>
            </a:r>
            <a:r>
              <a:t>acetyl CoA by synthase and degraded by a</a:t>
            </a:r>
            <a:r>
              <a:rPr lang="en-US"/>
              <a:t> </a:t>
            </a:r>
            <a:r>
              <a:t>hydrolase.</a:t>
            </a:r>
          </a:p>
        </p:txBody>
      </p:sp>
      <p:pic>
        <p:nvPicPr>
          <p:cNvPr id="2097213" name="Picture 3"/>
          <p:cNvPicPr>
            <a:picLocks noChangeAspect="1"/>
          </p:cNvPicPr>
          <p:nvPr/>
        </p:nvPicPr>
        <p:blipFill>
          <a:blip xmlns:r="http://schemas.openxmlformats.org/officeDocument/2006/relationships" r:embed="rId1"/>
          <a:srcRect/>
          <a:stretch>
            <a:fillRect/>
          </a:stretch>
        </p:blipFill>
        <p:spPr>
          <a:xfrm>
            <a:off x="3868858" y="4144350"/>
            <a:ext cx="6157066" cy="2568498"/>
          </a:xfrm>
          <a:prstGeom prst="rect"/>
        </p:spPr>
      </p:pic>
    </p:spTree>
  </p:cSld>
  <p:clrMapOvr>
    <a:masterClrMapping/>
  </p:clrMapOvr>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253" name=""/>
        <p:cNvGrpSpPr/>
        <p:nvPr/>
      </p:nvGrpSpPr>
      <p:grpSpPr>
        <a:xfrm>
          <a:off x="0" y="0"/>
          <a:ext cx="0" cy="0"/>
          <a:chOff x="0" y="0"/>
          <a:chExt cx="0" cy="0"/>
        </a:xfrm>
      </p:grpSpPr>
      <p:sp>
        <p:nvSpPr>
          <p:cNvPr id="1048890" name="Title 1"/>
          <p:cNvSpPr>
            <a:spLocks noGrp="1" noEditPoints="1"/>
          </p:cNvSpPr>
          <p:nvPr>
            <p:ph type="title"/>
          </p:nvPr>
        </p:nvSpPr>
        <p:spPr>
          <a:prstGeom prst="rect"/>
        </p:spPr>
        <p:txBody>
          <a:bodyPr/>
          <a:p>
            <a:r>
              <a:rPr lang="en-US"/>
              <a:t>Bioenergetics of urea cycle</a:t>
            </a:r>
          </a:p>
        </p:txBody>
      </p:sp>
      <p:sp>
        <p:nvSpPr>
          <p:cNvPr id="1048891" name="Content Placeholder 2"/>
          <p:cNvSpPr>
            <a:spLocks noGrp="1" noEditPoints="1"/>
          </p:cNvSpPr>
          <p:nvPr>
            <p:ph idx="1"/>
          </p:nvPr>
        </p:nvSpPr>
        <p:spPr>
          <a:prstGeom prst="rect"/>
        </p:spPr>
        <p:txBody>
          <a:bodyPr/>
          <a:p/>
          <a:p>
            <a:r>
              <a:t>The urea cycle is </a:t>
            </a:r>
            <a:r>
              <a:rPr b="1">
                <a:solidFill>
                  <a:srgbClr val="FF0000"/>
                </a:solidFill>
              </a:rPr>
              <a:t>irreversible </a:t>
            </a:r>
            <a:endParaRPr b="1" lang="en-US">
              <a:solidFill>
                <a:srgbClr val="FF0000"/>
              </a:solidFill>
            </a:endParaRPr>
          </a:p>
          <a:p>
            <a:r>
              <a:t>consumes 4</a:t>
            </a:r>
            <a:r>
              <a:rPr lang="en-US"/>
              <a:t> </a:t>
            </a:r>
            <a:r>
              <a:t>ATP. </a:t>
            </a:r>
            <a:endParaRPr lang="en-US"/>
          </a:p>
          <a:p>
            <a:r>
              <a:t>Two ATP are utilized for the synthesis of</a:t>
            </a:r>
            <a:r>
              <a:rPr lang="en-US"/>
              <a:t> </a:t>
            </a:r>
            <a:r>
              <a:t>carbamoyl phosphate. </a:t>
            </a:r>
            <a:endParaRPr lang="en-US"/>
          </a:p>
          <a:p>
            <a:r>
              <a:t>One ATP is converted to</a:t>
            </a:r>
            <a:r>
              <a:rPr lang="en-US"/>
              <a:t> </a:t>
            </a:r>
            <a:r>
              <a:t>AMP and PPi to produce arginosuccinate which</a:t>
            </a:r>
            <a:r>
              <a:rPr lang="en-US"/>
              <a:t> </a:t>
            </a:r>
            <a:r>
              <a:t>equals to 2 ATP. </a:t>
            </a:r>
            <a:endParaRPr lang="en-US"/>
          </a:p>
          <a:p>
            <a:r>
              <a:t>Hence </a:t>
            </a:r>
            <a:r>
              <a:rPr b="1">
                <a:solidFill>
                  <a:srgbClr val="FF0000"/>
                </a:solidFill>
              </a:rPr>
              <a:t>4 ATP are actually</a:t>
            </a:r>
            <a:r>
              <a:rPr b="1" lang="en-US">
                <a:solidFill>
                  <a:srgbClr val="FF0000"/>
                </a:solidFill>
              </a:rPr>
              <a:t> </a:t>
            </a:r>
            <a:r>
              <a:rPr b="1">
                <a:solidFill>
                  <a:srgbClr val="FF0000"/>
                </a:solidFill>
              </a:rPr>
              <a:t>consumed.</a:t>
            </a:r>
          </a:p>
          <a:p/>
        </p:txBody>
      </p:sp>
    </p:spTree>
  </p:cSld>
  <p:clrMapOvr>
    <a:masterClrMapping/>
  </p:clrMapOvr>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256" name=""/>
        <p:cNvGrpSpPr/>
        <p:nvPr/>
      </p:nvGrpSpPr>
      <p:grpSpPr>
        <a:xfrm>
          <a:off x="0" y="0"/>
          <a:ext cx="0" cy="0"/>
          <a:chOff x="0" y="0"/>
          <a:chExt cx="0" cy="0"/>
        </a:xfrm>
      </p:grpSpPr>
      <p:sp>
        <p:nvSpPr>
          <p:cNvPr id="1048895" name="Title 1"/>
          <p:cNvSpPr>
            <a:spLocks noGrp="1" noEditPoints="1"/>
          </p:cNvSpPr>
          <p:nvPr>
            <p:ph type="title"/>
          </p:nvPr>
        </p:nvSpPr>
        <p:spPr>
          <a:prstGeom prst="rect"/>
        </p:spPr>
        <p:txBody>
          <a:bodyPr/>
          <a:p/>
        </p:txBody>
      </p:sp>
      <p:sp>
        <p:nvSpPr>
          <p:cNvPr id="1048896" name="Content Placeholder 2"/>
          <p:cNvSpPr>
            <a:spLocks noGrp="1" noEditPoints="1"/>
          </p:cNvSpPr>
          <p:nvPr>
            <p:ph idx="1"/>
          </p:nvPr>
        </p:nvSpPr>
        <p:spPr>
          <a:prstGeom prst="rect"/>
        </p:spPr>
        <p:txBody>
          <a:bodyPr/>
          <a:p/>
        </p:txBody>
      </p:sp>
      <p:pic>
        <p:nvPicPr>
          <p:cNvPr id="2097214" name="Picture 3"/>
          <p:cNvPicPr>
            <a:picLocks noChangeAspect="1"/>
          </p:cNvPicPr>
          <p:nvPr/>
        </p:nvPicPr>
        <p:blipFill>
          <a:blip xmlns:r="http://schemas.openxmlformats.org/officeDocument/2006/relationships" r:embed="rId1"/>
          <a:srcRect/>
          <a:stretch>
            <a:fillRect/>
          </a:stretch>
        </p:blipFill>
        <p:spPr>
          <a:xfrm>
            <a:off x="197983" y="248924"/>
            <a:ext cx="11702303" cy="6422638"/>
          </a:xfrm>
          <a:prstGeom prst="rect"/>
        </p:spPr>
      </p:pic>
    </p:spTree>
  </p:cSld>
  <p:clrMapOvr>
    <a:masterClrMapping/>
  </p:clrMapOvr>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97" name=""/>
        <p:cNvGrpSpPr/>
        <p:nvPr/>
      </p:nvGrpSpPr>
      <p:grpSpPr>
        <a:xfrm>
          <a:off x="0" y="0"/>
          <a:ext cx="0" cy="0"/>
          <a:chOff x="0" y="0"/>
          <a:chExt cx="0" cy="0"/>
        </a:xfrm>
      </p:grpSpPr>
      <p:sp>
        <p:nvSpPr>
          <p:cNvPr id="1048618" name="Title 1"/>
          <p:cNvSpPr>
            <a:spLocks noGrp="1" noEditPoints="1"/>
          </p:cNvSpPr>
          <p:nvPr>
            <p:ph type="title"/>
          </p:nvPr>
        </p:nvSpPr>
        <p:spPr>
          <a:prstGeom prst="rect"/>
        </p:spPr>
        <p:txBody>
          <a:bodyPr/>
          <a:p/>
        </p:txBody>
      </p:sp>
      <p:sp>
        <p:nvSpPr>
          <p:cNvPr id="1048619" name="Content Placeholder 2"/>
          <p:cNvSpPr>
            <a:spLocks noGrp="1" noEditPoints="1"/>
          </p:cNvSpPr>
          <p:nvPr>
            <p:ph idx="1"/>
          </p:nvPr>
        </p:nvSpPr>
        <p:spPr>
          <a:prstGeom prst="rect"/>
        </p:spPr>
        <p:txBody>
          <a:bodyPr/>
          <a:p/>
        </p:txBody>
      </p:sp>
      <p:pic>
        <p:nvPicPr>
          <p:cNvPr id="2097159" name="Picture 3"/>
          <p:cNvPicPr>
            <a:picLocks noChangeAspect="1"/>
          </p:cNvPicPr>
          <p:nvPr/>
        </p:nvPicPr>
        <p:blipFill>
          <a:blip xmlns:r="http://schemas.openxmlformats.org/officeDocument/2006/relationships" r:embed="rId1"/>
          <a:srcRect/>
          <a:stretch>
            <a:fillRect/>
          </a:stretch>
        </p:blipFill>
        <p:spPr>
          <a:xfrm>
            <a:off x="237037" y="271864"/>
            <a:ext cx="11717925" cy="6314272"/>
          </a:xfrm>
          <a:prstGeom prst="rect"/>
        </p:spPr>
      </p:pic>
    </p:spTree>
  </p:cSld>
  <p:clrMapOvr>
    <a:masterClrMapping/>
  </p:clrMapOvr>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259" name=""/>
        <p:cNvGrpSpPr/>
        <p:nvPr/>
      </p:nvGrpSpPr>
      <p:grpSpPr>
        <a:xfrm>
          <a:off x="0" y="0"/>
          <a:ext cx="0" cy="0"/>
          <a:chOff x="0" y="0"/>
          <a:chExt cx="0" cy="0"/>
        </a:xfrm>
      </p:grpSpPr>
      <p:sp>
        <p:nvSpPr>
          <p:cNvPr id="1048900" name="Title 1"/>
          <p:cNvSpPr>
            <a:spLocks noGrp="1" noEditPoints="1"/>
          </p:cNvSpPr>
          <p:nvPr>
            <p:ph type="title"/>
          </p:nvPr>
        </p:nvSpPr>
        <p:spPr>
          <a:xfrm>
            <a:off x="838200" y="104420"/>
            <a:ext cx="10515600" cy="461493"/>
          </a:xfrm>
          <a:prstGeom prst="rect"/>
        </p:spPr>
        <p:txBody>
          <a:bodyPr>
            <a:normAutofit fontScale="90000"/>
          </a:bodyPr>
          <a:p>
            <a:r>
              <a:rPr lang="en-US"/>
              <a:t>Integration by urea cycle and TCA cycle</a:t>
            </a:r>
          </a:p>
        </p:txBody>
      </p:sp>
      <p:sp>
        <p:nvSpPr>
          <p:cNvPr id="1048901" name="Content Placeholder 2"/>
          <p:cNvSpPr>
            <a:spLocks noGrp="1" noEditPoints="1"/>
          </p:cNvSpPr>
          <p:nvPr>
            <p:ph idx="1"/>
          </p:nvPr>
        </p:nvSpPr>
        <p:spPr>
          <a:xfrm>
            <a:off x="838200" y="5715470"/>
            <a:ext cx="10515600" cy="461493"/>
          </a:xfrm>
          <a:prstGeom prst="rect"/>
        </p:spPr>
        <p:txBody>
          <a:bodyPr>
            <a:normAutofit fontScale="53571" lnSpcReduction="20000"/>
          </a:bodyPr>
          <a:p>
            <a:r>
              <a:t> A</a:t>
            </a:r>
            <a:r>
              <a:rPr lang="en-US"/>
              <a:t>T</a:t>
            </a:r>
            <a:r>
              <a:t>P (</a:t>
            </a:r>
            <a:r>
              <a:rPr lang="en-US"/>
              <a:t>1</a:t>
            </a:r>
            <a:r>
              <a:t>2) are generated in the TCA cycle</a:t>
            </a:r>
          </a:p>
          <a:p>
            <a:r>
              <a:t>while A</a:t>
            </a:r>
            <a:r>
              <a:rPr lang="en-US"/>
              <a:t>T</a:t>
            </a:r>
            <a:r>
              <a:t>P (4) are utilized for urea synthesis</a:t>
            </a:r>
          </a:p>
        </p:txBody>
      </p:sp>
      <p:pic>
        <p:nvPicPr>
          <p:cNvPr id="2097215" name="Picture 3"/>
          <p:cNvPicPr>
            <a:picLocks noChangeAspect="1"/>
          </p:cNvPicPr>
          <p:nvPr/>
        </p:nvPicPr>
        <p:blipFill>
          <a:blip xmlns:r="http://schemas.openxmlformats.org/officeDocument/2006/relationships" r:embed="rId1"/>
          <a:srcRect/>
          <a:stretch>
            <a:fillRect/>
          </a:stretch>
        </p:blipFill>
        <p:spPr>
          <a:xfrm>
            <a:off x="238621" y="691746"/>
            <a:ext cx="11746000" cy="4897891"/>
          </a:xfrm>
          <a:prstGeom prst="rect"/>
        </p:spPr>
      </p:pic>
    </p:spTree>
  </p:cSld>
  <p:clrMapOvr>
    <a:masterClrMapping/>
  </p:clrMapOvr>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262" name=""/>
        <p:cNvGrpSpPr/>
        <p:nvPr/>
      </p:nvGrpSpPr>
      <p:grpSpPr>
        <a:xfrm>
          <a:off x="0" y="0"/>
          <a:ext cx="0" cy="0"/>
          <a:chOff x="0" y="0"/>
          <a:chExt cx="0" cy="0"/>
        </a:xfrm>
      </p:grpSpPr>
      <p:sp>
        <p:nvSpPr>
          <p:cNvPr id="1048905" name="Title 1"/>
          <p:cNvSpPr>
            <a:spLocks noGrp="1" noEditPoints="1"/>
          </p:cNvSpPr>
          <p:nvPr>
            <p:ph type="title"/>
          </p:nvPr>
        </p:nvSpPr>
        <p:spPr>
          <a:xfrm flipV="1">
            <a:off x="838200" y="222232"/>
            <a:ext cx="10515600" cy="142893"/>
          </a:xfrm>
          <a:prstGeom prst="rect"/>
        </p:spPr>
        <p:txBody>
          <a:bodyPr>
            <a:normAutofit fontScale="90000"/>
          </a:bodyPr>
          <a:p/>
        </p:txBody>
      </p:sp>
      <p:sp>
        <p:nvSpPr>
          <p:cNvPr id="1048906" name="Content Placeholder 2"/>
          <p:cNvSpPr>
            <a:spLocks noGrp="1" noEditPoints="1"/>
          </p:cNvSpPr>
          <p:nvPr>
            <p:ph idx="1"/>
          </p:nvPr>
        </p:nvSpPr>
        <p:spPr>
          <a:xfrm>
            <a:off x="228947" y="794582"/>
            <a:ext cx="11609131" cy="5382381"/>
          </a:xfrm>
          <a:prstGeom prst="rect"/>
        </p:spPr>
        <p:txBody>
          <a:bodyPr>
            <a:normAutofit fontScale="92857" lnSpcReduction="10000"/>
          </a:bodyPr>
          <a:p>
            <a:pPr>
              <a:buFont typeface="Arial" panose="020B0604020202020204" pitchFamily="34" charset="0"/>
              <a:buChar char="•"/>
            </a:pPr>
            <a:r>
              <a:t>The term</a:t>
            </a:r>
            <a:r>
              <a:rPr lang="en-US"/>
              <a:t> </a:t>
            </a:r>
            <a:r>
              <a:t>'</a:t>
            </a:r>
            <a:r>
              <a:rPr b="1">
                <a:solidFill>
                  <a:srgbClr val="FF0000"/>
                </a:solidFill>
              </a:rPr>
              <a:t>uremia'</a:t>
            </a:r>
            <a:r>
              <a:rPr lang="en-US"/>
              <a:t> </a:t>
            </a:r>
            <a:r>
              <a:t>is used to indica</a:t>
            </a:r>
            <a:r>
              <a:rPr lang="en-US"/>
              <a:t>t</a:t>
            </a:r>
            <a:r>
              <a:t>e</a:t>
            </a:r>
            <a:r>
              <a:rPr lang="en-US"/>
              <a:t> </a:t>
            </a:r>
            <a:r>
              <a:t>increased blood urea levels due to renal failure.</a:t>
            </a:r>
          </a:p>
          <a:p>
            <a:r>
              <a:rPr b="1">
                <a:solidFill>
                  <a:srgbClr val="FF0000"/>
                </a:solidFill>
              </a:rPr>
              <a:t>Azotemia</a:t>
            </a:r>
            <a:r>
              <a:t> reflects a condition with elevation in</a:t>
            </a:r>
            <a:r>
              <a:rPr lang="en-US"/>
              <a:t> </a:t>
            </a:r>
            <a:r>
              <a:t>blood urea,/or other nitrogen metabolites which</a:t>
            </a:r>
            <a:r>
              <a:rPr lang="en-US"/>
              <a:t> </a:t>
            </a:r>
            <a:r>
              <a:t>may or may not be associated with renal</a:t>
            </a:r>
            <a:r>
              <a:rPr lang="en-US"/>
              <a:t> </a:t>
            </a:r>
            <a:r>
              <a:t>diseases.</a:t>
            </a:r>
            <a:endParaRPr lang="en-US"/>
          </a:p>
          <a:p>
            <a:pPr indent="0" marL="0">
              <a:buNone/>
            </a:pPr>
            <a:r>
              <a:rPr b="1" sz="3200" lang="en-US">
                <a:solidFill>
                  <a:srgbClr val="FF0000"/>
                </a:solidFill>
              </a:rPr>
              <a:t>                              Non protein nitrogen (NPN)</a:t>
            </a:r>
          </a:p>
          <a:p>
            <a:r>
              <a:rPr lang="en-US"/>
              <a:t> NPN refers to all the nitrogen-containing substances other than proteins. These include urea (most abundant), creatinine, creatine, uric acid, peptides, amino acids etc.</a:t>
            </a:r>
          </a:p>
          <a:p>
            <a:r>
              <a:rPr lang="en-US"/>
              <a:t>The molecular weight of urea is 60 and about half of it (28) is contributed by the two nitrogen atoms. Thus, if blood urea concentration is 60 mg, then about half of it-28 mg-is blood urea nitrogen (BU N). Therefore,</a:t>
            </a:r>
          </a:p>
          <a:p>
            <a:r>
              <a:rPr lang="en-US"/>
              <a:t>BUN = 1/2 NPN</a:t>
            </a:r>
          </a:p>
          <a:p>
            <a:r>
              <a:rPr lang="en-US"/>
              <a:t>NPN = 2 BUN</a:t>
            </a:r>
          </a:p>
          <a:p>
            <a:endParaRPr lang="en-US"/>
          </a:p>
        </p:txBody>
      </p:sp>
    </p:spTree>
  </p:cSld>
  <p:clrMapOvr>
    <a:masterClrMapping/>
  </p:clrMapOvr>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265" name=""/>
        <p:cNvGrpSpPr/>
        <p:nvPr/>
      </p:nvGrpSpPr>
      <p:grpSpPr>
        <a:xfrm>
          <a:off x="0" y="0"/>
          <a:ext cx="0" cy="0"/>
          <a:chOff x="0" y="0"/>
          <a:chExt cx="0" cy="0"/>
        </a:xfrm>
      </p:grpSpPr>
      <p:sp>
        <p:nvSpPr>
          <p:cNvPr id="1048910" name="Title 1"/>
          <p:cNvSpPr>
            <a:spLocks noGrp="1" noEditPoints="1"/>
          </p:cNvSpPr>
          <p:nvPr>
            <p:ph type="title"/>
          </p:nvPr>
        </p:nvSpPr>
        <p:spPr>
          <a:prstGeom prst="rect"/>
        </p:spPr>
        <p:txBody>
          <a:bodyPr/>
          <a:p>
            <a:r>
              <a:rPr b="1" lang="en-US">
                <a:solidFill>
                  <a:srgbClr val="FF0000"/>
                </a:solidFill>
              </a:rPr>
              <a:t>Summary of amino acid metabolism</a:t>
            </a:r>
            <a:endParaRPr b="1">
              <a:solidFill>
                <a:srgbClr val="FF0000"/>
              </a:solidFill>
            </a:endParaRPr>
          </a:p>
        </p:txBody>
      </p:sp>
      <p:sp>
        <p:nvSpPr>
          <p:cNvPr id="1048911" name="Content Placeholder 2"/>
          <p:cNvSpPr>
            <a:spLocks noGrp="1" noEditPoints="1"/>
          </p:cNvSpPr>
          <p:nvPr>
            <p:ph idx="1"/>
          </p:nvPr>
        </p:nvSpPr>
        <p:spPr>
          <a:prstGeom prst="rect"/>
        </p:spPr>
        <p:txBody>
          <a:bodyPr/>
          <a:p/>
        </p:txBody>
      </p:sp>
      <p:pic>
        <p:nvPicPr>
          <p:cNvPr id="2097216" name="Picture 3"/>
          <p:cNvPicPr>
            <a:picLocks noChangeAspect="1" noChangeArrowheads="1"/>
          </p:cNvPicPr>
          <p:nvPr/>
        </p:nvPicPr>
        <p:blipFill>
          <a:blip xmlns:r="http://schemas.openxmlformats.org/officeDocument/2006/relationships" r:embed="rId1"/>
          <a:srcRect/>
          <a:stretch>
            <a:fillRect/>
          </a:stretch>
        </p:blipFill>
        <p:spPr bwMode="auto">
          <a:xfrm>
            <a:off x="838200" y="1589205"/>
            <a:ext cx="9445394" cy="5105597"/>
          </a:xfrm>
          <a:prstGeom prst="rect"/>
          <a:noFill/>
          <a:ln w="9525">
            <a:noFill/>
            <a:miter lim="800000"/>
          </a:ln>
          <a:effectLst/>
        </p:spPr>
      </p:pic>
    </p:spTree>
  </p:cSld>
  <p:clrMapOvr>
    <a:masterClrMapping/>
  </p:clrMapOvr>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268" name=""/>
        <p:cNvGrpSpPr/>
        <p:nvPr/>
      </p:nvGrpSpPr>
      <p:grpSpPr>
        <a:xfrm>
          <a:off x="0" y="0"/>
          <a:ext cx="0" cy="0"/>
          <a:chOff x="0" y="0"/>
          <a:chExt cx="0" cy="0"/>
        </a:xfrm>
      </p:grpSpPr>
      <p:sp>
        <p:nvSpPr>
          <p:cNvPr id="1048915" name="Title 1"/>
          <p:cNvSpPr>
            <a:spLocks noGrp="1" noEditPoints="1"/>
          </p:cNvSpPr>
          <p:nvPr>
            <p:ph type="title"/>
          </p:nvPr>
        </p:nvSpPr>
        <p:spPr>
          <a:prstGeom prst="rect"/>
        </p:spPr>
        <p:txBody>
          <a:bodyPr/>
          <a:p/>
        </p:txBody>
      </p:sp>
      <p:sp>
        <p:nvSpPr>
          <p:cNvPr id="1048916" name="Content Placeholder 2"/>
          <p:cNvSpPr>
            <a:spLocks noGrp="1" noEditPoints="1"/>
          </p:cNvSpPr>
          <p:nvPr>
            <p:ph idx="1"/>
          </p:nvPr>
        </p:nvSpPr>
        <p:spPr>
          <a:prstGeom prst="rect"/>
        </p:spPr>
        <p:txBody>
          <a:bodyPr/>
          <a:p/>
        </p:txBody>
      </p:sp>
      <p:pic>
        <p:nvPicPr>
          <p:cNvPr id="2097217" name="Picture 3"/>
          <p:cNvPicPr>
            <a:picLocks noChangeAspect="1"/>
          </p:cNvPicPr>
          <p:nvPr/>
        </p:nvPicPr>
        <p:blipFill>
          <a:blip xmlns:r="http://schemas.openxmlformats.org/officeDocument/2006/relationships" r:embed="rId1"/>
          <a:srcRect/>
          <a:stretch>
            <a:fillRect/>
          </a:stretch>
        </p:blipFill>
        <p:spPr>
          <a:xfrm>
            <a:off x="607101" y="205381"/>
            <a:ext cx="11274613" cy="6556591"/>
          </a:xfrm>
          <a:prstGeom prst="rect"/>
        </p:spPr>
      </p:pic>
    </p:spTree>
  </p:cSld>
  <p:clrMapOvr>
    <a:masterClrMapping/>
  </p:clrMapOvr>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271" name=""/>
        <p:cNvGrpSpPr/>
        <p:nvPr/>
      </p:nvGrpSpPr>
      <p:grpSpPr>
        <a:xfrm>
          <a:off x="0" y="0"/>
          <a:ext cx="0" cy="0"/>
          <a:chOff x="0" y="0"/>
          <a:chExt cx="0" cy="0"/>
        </a:xfrm>
      </p:grpSpPr>
      <p:sp>
        <p:nvSpPr>
          <p:cNvPr id="1048920" name="Title 1"/>
          <p:cNvSpPr>
            <a:spLocks noGrp="1" noEditPoints="1"/>
          </p:cNvSpPr>
          <p:nvPr>
            <p:ph type="title"/>
          </p:nvPr>
        </p:nvSpPr>
        <p:spPr>
          <a:prstGeom prst="rect"/>
        </p:spPr>
        <p:txBody>
          <a:bodyPr/>
          <a:p/>
        </p:txBody>
      </p:sp>
      <p:sp>
        <p:nvSpPr>
          <p:cNvPr id="1048921" name="Content Placeholder 2"/>
          <p:cNvSpPr>
            <a:spLocks noGrp="1" noEditPoints="1"/>
          </p:cNvSpPr>
          <p:nvPr>
            <p:ph idx="1"/>
          </p:nvPr>
        </p:nvSpPr>
        <p:spPr>
          <a:prstGeom prst="rect"/>
        </p:spPr>
        <p:txBody>
          <a:bodyPr/>
          <a:p/>
        </p:txBody>
      </p:sp>
      <p:pic>
        <p:nvPicPr>
          <p:cNvPr id="2097218" name="Picture 3"/>
          <p:cNvPicPr>
            <a:picLocks noChangeAspect="1"/>
          </p:cNvPicPr>
          <p:nvPr/>
        </p:nvPicPr>
        <p:blipFill>
          <a:blip xmlns:r="http://schemas.openxmlformats.org/officeDocument/2006/relationships" r:embed="rId1"/>
          <a:srcRect/>
          <a:stretch>
            <a:fillRect/>
          </a:stretch>
        </p:blipFill>
        <p:spPr>
          <a:xfrm>
            <a:off x="183151" y="75747"/>
            <a:ext cx="11903808" cy="6565909"/>
          </a:xfrm>
          <a:prstGeom prst="rect"/>
        </p:spPr>
      </p:pic>
    </p:spTree>
  </p:cSld>
  <p:clrMapOvr>
    <a:masterClrMapping/>
  </p:clrMapOvr>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274" name=""/>
        <p:cNvGrpSpPr/>
        <p:nvPr/>
      </p:nvGrpSpPr>
      <p:grpSpPr>
        <a:xfrm>
          <a:off x="0" y="0"/>
          <a:ext cx="0" cy="0"/>
          <a:chOff x="0" y="0"/>
          <a:chExt cx="0" cy="0"/>
        </a:xfrm>
      </p:grpSpPr>
      <p:sp>
        <p:nvSpPr>
          <p:cNvPr id="1048925" name="Title 1"/>
          <p:cNvSpPr>
            <a:spLocks noGrp="1" noEditPoints="1"/>
          </p:cNvSpPr>
          <p:nvPr>
            <p:ph type="title"/>
          </p:nvPr>
        </p:nvSpPr>
        <p:spPr>
          <a:prstGeom prst="rect"/>
        </p:spPr>
        <p:txBody>
          <a:bodyPr/>
          <a:p/>
        </p:txBody>
      </p:sp>
      <p:sp>
        <p:nvSpPr>
          <p:cNvPr id="1048926" name="Content Placeholder 2"/>
          <p:cNvSpPr>
            <a:spLocks noGrp="1" noEditPoints="1"/>
          </p:cNvSpPr>
          <p:nvPr>
            <p:ph idx="1"/>
          </p:nvPr>
        </p:nvSpPr>
        <p:spPr>
          <a:prstGeom prst="rect"/>
        </p:spPr>
        <p:txBody>
          <a:bodyPr/>
          <a:p/>
        </p:txBody>
      </p:sp>
      <p:pic>
        <p:nvPicPr>
          <p:cNvPr id="2097219" name="Picture 3"/>
          <p:cNvPicPr>
            <a:picLocks noChangeAspect="1"/>
          </p:cNvPicPr>
          <p:nvPr/>
        </p:nvPicPr>
        <p:blipFill>
          <a:blip xmlns:r="http://schemas.openxmlformats.org/officeDocument/2006/relationships" r:embed="rId1"/>
          <a:srcRect/>
          <a:stretch>
            <a:fillRect/>
          </a:stretch>
        </p:blipFill>
        <p:spPr>
          <a:xfrm>
            <a:off x="838200" y="742948"/>
            <a:ext cx="10293402" cy="5590810"/>
          </a:xfrm>
          <a:prstGeom prst="rect"/>
        </p:spPr>
      </p:pic>
    </p:spTree>
  </p:cSld>
  <p:clrMapOvr>
    <a:masterClrMapping/>
  </p:clrMapOvr>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277" name=""/>
        <p:cNvGrpSpPr/>
        <p:nvPr/>
      </p:nvGrpSpPr>
      <p:grpSpPr>
        <a:xfrm>
          <a:off x="0" y="0"/>
          <a:ext cx="0" cy="0"/>
          <a:chOff x="0" y="0"/>
          <a:chExt cx="0" cy="0"/>
        </a:xfrm>
      </p:grpSpPr>
      <p:sp>
        <p:nvSpPr>
          <p:cNvPr id="1048930" name="Title 1"/>
          <p:cNvSpPr>
            <a:spLocks noGrp="1" noEditPoints="1"/>
          </p:cNvSpPr>
          <p:nvPr>
            <p:ph type="title"/>
          </p:nvPr>
        </p:nvSpPr>
        <p:spPr>
          <a:prstGeom prst="rect"/>
        </p:spPr>
        <p:txBody>
          <a:bodyPr/>
          <a:p/>
        </p:txBody>
      </p:sp>
      <p:sp>
        <p:nvSpPr>
          <p:cNvPr id="1048931" name="Content Placeholder 2"/>
          <p:cNvSpPr>
            <a:spLocks noGrp="1" noEditPoints="1"/>
          </p:cNvSpPr>
          <p:nvPr>
            <p:ph idx="1"/>
          </p:nvPr>
        </p:nvSpPr>
        <p:spPr>
          <a:prstGeom prst="rect"/>
        </p:spPr>
        <p:txBody>
          <a:bodyPr/>
          <a:p/>
        </p:txBody>
      </p:sp>
      <p:pic>
        <p:nvPicPr>
          <p:cNvPr id="2097220" name="Picture 3"/>
          <p:cNvPicPr>
            <a:picLocks noChangeAspect="1"/>
          </p:cNvPicPr>
          <p:nvPr/>
        </p:nvPicPr>
        <p:blipFill>
          <a:blip xmlns:r="http://schemas.openxmlformats.org/officeDocument/2006/relationships" r:embed="rId1"/>
          <a:srcRect/>
          <a:stretch>
            <a:fillRect/>
          </a:stretch>
        </p:blipFill>
        <p:spPr>
          <a:xfrm>
            <a:off x="0" y="167970"/>
            <a:ext cx="12192000" cy="6690030"/>
          </a:xfrm>
          <a:prstGeom prst="rect"/>
        </p:spPr>
      </p:pic>
    </p:spTree>
  </p:cSld>
  <p:clrMapOvr>
    <a:masterClrMapping/>
  </p:clrMapOvr>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00" name=""/>
        <p:cNvGrpSpPr/>
        <p:nvPr/>
      </p:nvGrpSpPr>
      <p:grpSpPr>
        <a:xfrm>
          <a:off x="0" y="0"/>
          <a:ext cx="0" cy="0"/>
          <a:chOff x="0" y="0"/>
          <a:chExt cx="0" cy="0"/>
        </a:xfrm>
      </p:grpSpPr>
      <p:sp>
        <p:nvSpPr>
          <p:cNvPr id="1048623" name="Title 1"/>
          <p:cNvSpPr>
            <a:spLocks noGrp="1" noEditPoints="1"/>
          </p:cNvSpPr>
          <p:nvPr>
            <p:ph type="title"/>
          </p:nvPr>
        </p:nvSpPr>
        <p:spPr>
          <a:xfrm>
            <a:off x="838200" y="365125"/>
            <a:ext cx="10515600" cy="357007"/>
          </a:xfrm>
        </p:spPr>
        <p:txBody>
          <a:bodyPr>
            <a:normAutofit fontScale="90000"/>
          </a:bodyPr>
          <a:p>
            <a:r>
              <a:rPr b="1" dirty="0" lang="en-US" smtClean="0">
                <a:solidFill>
                  <a:srgbClr val="FF0000"/>
                </a:solidFill>
              </a:rPr>
              <a:t>Overview of amino acid catabolism in mammals</a:t>
            </a:r>
            <a:endParaRPr b="1" dirty="0" lang="en-IN">
              <a:solidFill>
                <a:srgbClr val="FF0000"/>
              </a:solidFill>
            </a:endParaRPr>
          </a:p>
        </p:txBody>
      </p:sp>
      <p:sp>
        <p:nvSpPr>
          <p:cNvPr id="1048624" name="Content Placeholder 2"/>
          <p:cNvSpPr>
            <a:spLocks noGrp="1" noEditPoints="1"/>
          </p:cNvSpPr>
          <p:nvPr>
            <p:ph idx="1"/>
          </p:nvPr>
        </p:nvSpPr>
        <p:spPr/>
        <p:txBody>
          <a:bodyPr/>
          <a:p>
            <a:endParaRPr lang="en-IN"/>
          </a:p>
        </p:txBody>
      </p:sp>
      <p:pic>
        <p:nvPicPr>
          <p:cNvPr id="2097160" name="Picture 1026"/>
          <p:cNvPicPr>
            <a:picLocks noChangeAspect="1"/>
          </p:cNvPicPr>
          <p:nvPr/>
        </p:nvPicPr>
        <p:blipFill>
          <a:blip xmlns:r="http://schemas.openxmlformats.org/officeDocument/2006/relationships" r:embed="rId1"/>
          <a:srcRect/>
          <a:stretch>
            <a:fillRect/>
          </a:stretch>
        </p:blipFill>
        <p:spPr>
          <a:xfrm>
            <a:off x="7240613" y="949980"/>
            <a:ext cx="4738062" cy="5659414"/>
          </a:xfrm>
          <a:prstGeom prst="rect"/>
        </p:spPr>
      </p:pic>
      <p:pic>
        <p:nvPicPr>
          <p:cNvPr id="2097161" name="Picture 1027"/>
          <p:cNvPicPr>
            <a:picLocks noChangeAspect="1"/>
          </p:cNvPicPr>
          <p:nvPr/>
        </p:nvPicPr>
        <p:blipFill>
          <a:blip xmlns:r="http://schemas.openxmlformats.org/officeDocument/2006/relationships" r:embed="rId2"/>
          <a:srcRect/>
          <a:stretch>
            <a:fillRect/>
          </a:stretch>
        </p:blipFill>
        <p:spPr>
          <a:xfrm>
            <a:off x="150838" y="949980"/>
            <a:ext cx="6828280" cy="5659414"/>
          </a:xfrm>
          <a:prstGeom prst="rect"/>
        </p:spPr>
      </p:pic>
    </p:spTree>
  </p:cSld>
  <p:clrMapOvr>
    <a:masterClrMapping/>
  </p:clrMapOvr>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03" name=""/>
        <p:cNvGrpSpPr/>
        <p:nvPr/>
      </p:nvGrpSpPr>
      <p:grpSpPr>
        <a:xfrm>
          <a:off x="0" y="0"/>
          <a:ext cx="0" cy="0"/>
          <a:chOff x="0" y="0"/>
          <a:chExt cx="0" cy="0"/>
        </a:xfrm>
      </p:grpSpPr>
      <p:sp>
        <p:nvSpPr>
          <p:cNvPr id="1048628" name="Title 1"/>
          <p:cNvSpPr>
            <a:spLocks noGrp="1" noEditPoints="1"/>
          </p:cNvSpPr>
          <p:nvPr>
            <p:ph type="title"/>
          </p:nvPr>
        </p:nvSpPr>
        <p:spPr>
          <a:prstGeom prst="rect"/>
        </p:spPr>
        <p:txBody>
          <a:bodyPr/>
          <a:p/>
        </p:txBody>
      </p:sp>
      <p:sp>
        <p:nvSpPr>
          <p:cNvPr id="1048629" name="Content Placeholder 2"/>
          <p:cNvSpPr>
            <a:spLocks noGrp="1" noEditPoints="1"/>
          </p:cNvSpPr>
          <p:nvPr>
            <p:ph idx="1"/>
          </p:nvPr>
        </p:nvSpPr>
        <p:spPr>
          <a:prstGeom prst="rect"/>
        </p:spPr>
        <p:txBody>
          <a:bodyPr/>
          <a:p/>
        </p:txBody>
      </p:sp>
      <p:pic>
        <p:nvPicPr>
          <p:cNvPr id="2097162" name="Picture 3"/>
          <p:cNvPicPr>
            <a:picLocks noChangeAspect="1"/>
          </p:cNvPicPr>
          <p:nvPr/>
        </p:nvPicPr>
        <p:blipFill>
          <a:blip xmlns:r="http://schemas.openxmlformats.org/officeDocument/2006/relationships" r:embed="rId1"/>
          <a:srcRect/>
          <a:stretch>
            <a:fillRect/>
          </a:stretch>
        </p:blipFill>
        <p:spPr>
          <a:xfrm>
            <a:off x="197983" y="123456"/>
            <a:ext cx="11702303" cy="6361137"/>
          </a:xfrm>
          <a:prstGeom prst="rect"/>
        </p:spPr>
      </p:pic>
    </p:spTree>
  </p:cSld>
  <p:clrMapOvr>
    <a:masterClrMapping/>
  </p:clrMapOvr>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06" name=""/>
        <p:cNvGrpSpPr/>
        <p:nvPr/>
      </p:nvGrpSpPr>
      <p:grpSpPr>
        <a:xfrm>
          <a:off x="0" y="0"/>
          <a:ext cx="0" cy="0"/>
          <a:chOff x="0" y="0"/>
          <a:chExt cx="0" cy="0"/>
        </a:xfrm>
      </p:grpSpPr>
      <p:sp>
        <p:nvSpPr>
          <p:cNvPr id="1048633" name="Title 1"/>
          <p:cNvSpPr>
            <a:spLocks noGrp="1" noEditPoints="1"/>
          </p:cNvSpPr>
          <p:nvPr>
            <p:ph type="title"/>
          </p:nvPr>
        </p:nvSpPr>
        <p:spPr>
          <a:prstGeom prst="rect"/>
        </p:spPr>
        <p:txBody>
          <a:bodyPr/>
          <a:p/>
        </p:txBody>
      </p:sp>
      <p:sp>
        <p:nvSpPr>
          <p:cNvPr id="1048634" name="Content Placeholder 2"/>
          <p:cNvSpPr>
            <a:spLocks noGrp="1" noEditPoints="1"/>
          </p:cNvSpPr>
          <p:nvPr>
            <p:ph idx="1"/>
          </p:nvPr>
        </p:nvSpPr>
        <p:spPr>
          <a:prstGeom prst="rect"/>
        </p:spPr>
        <p:txBody>
          <a:bodyPr/>
          <a:p/>
        </p:txBody>
      </p:sp>
      <p:pic>
        <p:nvPicPr>
          <p:cNvPr id="2097163" name="Picture 3"/>
          <p:cNvPicPr>
            <a:picLocks noChangeAspect="1"/>
          </p:cNvPicPr>
          <p:nvPr/>
        </p:nvPicPr>
        <p:blipFill>
          <a:blip xmlns:r="http://schemas.openxmlformats.org/officeDocument/2006/relationships" r:embed="rId1"/>
          <a:srcRect/>
          <a:stretch>
            <a:fillRect/>
          </a:stretch>
        </p:blipFill>
        <p:spPr>
          <a:xfrm>
            <a:off x="182361" y="264054"/>
            <a:ext cx="5913639" cy="6392379"/>
          </a:xfrm>
          <a:prstGeom prst="rect"/>
        </p:spPr>
      </p:pic>
      <p:pic>
        <p:nvPicPr>
          <p:cNvPr id="2097164" name="Picture 3"/>
          <p:cNvPicPr>
            <a:picLocks noChangeAspect="1"/>
          </p:cNvPicPr>
          <p:nvPr/>
        </p:nvPicPr>
        <p:blipFill>
          <a:blip xmlns:r="http://schemas.openxmlformats.org/officeDocument/2006/relationships" r:embed="rId2"/>
          <a:srcRect/>
          <a:stretch>
            <a:fillRect/>
          </a:stretch>
        </p:blipFill>
        <p:spPr>
          <a:xfrm>
            <a:off x="6354521" y="264054"/>
            <a:ext cx="5370349" cy="6179901"/>
          </a:xfrm>
          <a:prstGeom prst="rect"/>
        </p:spPr>
      </p:pic>
    </p:spTree>
  </p:cSld>
  <p:clrMapOvr>
    <a:masterClrMapping/>
  </p:clrMapOvr>
  <p:timing/>
</p:sld>
</file>

<file path=ppt/theme/theme1.xml><?xml version="1.0" encoding="utf-8"?>
<a:theme xmlns:a="http://schemas.openxmlformats.org/drawingml/2006/main" name="Default">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Arab" typeface="Times New Roman"/>
        <a:font script="Armn" typeface="Arial"/>
        <a:font script="Beng" typeface="Vrinda"/>
        <a:font script="Bopo" typeface="Microsoft JhengHei"/>
        <a:font script="Cher" typeface="Plantagenet Cherokee"/>
        <a:font script="Deva" typeface="Mangal"/>
        <a:font script="Ethi" typeface="Nyala"/>
        <a:font script="Geor" typeface="Sylfaen"/>
        <a:font script="Gujr" typeface="Shruti"/>
        <a:font script="Guru" typeface="Raavi"/>
        <a:font script="Hang" typeface="맑은 고딕"/>
        <a:font script="Hebr" typeface="Times New Roman"/>
        <a:font script="Knda" typeface="Tunga"/>
        <a:font script="Khmr" typeface="MoolBoran"/>
        <a:font script="Laoo" typeface="DokChampa"/>
        <a:font script="Mlym" typeface="Kartika"/>
        <a:font script="Mong" typeface="Mongolian Baiti"/>
        <a:font script="Mymr" typeface="Myanmar Text"/>
        <a:font script="Orya" typeface="Kalinga"/>
        <a:font script="Sinh" typeface="Iskoola Pota"/>
        <a:font script="Syrc" typeface="Estrangelo Edessa"/>
        <a:font script="Taml" typeface="Latha"/>
        <a:font script="Telu" typeface="Gautami"/>
        <a:font script="Thaa" typeface="MV Boli"/>
        <a:font script="Thai" typeface="Angsana New"/>
        <a:font script="Tibt" typeface="Microsoft Himalaya"/>
        <a:font script="Cans" typeface="Euphemia"/>
        <a:font script="Yiii" typeface="Microsoft Yi Baiti"/>
        <a:font script="Osma" typeface="Ebrima"/>
        <a:font script="Tale" typeface="Microsoft Tai Le"/>
        <a:font script="Bugi" typeface="Leelawadee UI"/>
        <a:font script="Talu" typeface="Microsoft New Tai Lue"/>
        <a:font script="Tfng" typeface="Ebrima"/>
        <a:font script="Hans" typeface="等线 Light"/>
        <a:font script="Hant" typeface="新細明體"/>
        <a:font script="Java" typeface="Javanese Text"/>
        <a:font script="Nkoo" typeface="Ebrima"/>
        <a:font script="Phag" typeface="Phagspa"/>
        <a:font script="Syre" typeface="Estrangelo Edessa"/>
        <a:font script="Syrj" typeface="Estrangelo Edessa"/>
        <a:font script="Syrn" typeface="Estrangelo Edessa"/>
        <a:font script="Jpan" typeface="游ゴシック Light"/>
        <a:font script="Olck" typeface="Nirmala UI"/>
        <a:font script="Lisu" typeface="Segoe UI"/>
        <a:font script="Sora" typeface="Nirmala UI"/>
      </a:majorFont>
      <a:minorFont>
        <a:latin typeface="Calibri"/>
        <a:ea typeface=""/>
        <a:cs typeface=""/>
        <a:font script="Arab" typeface="Arial"/>
        <a:font script="Armn" typeface="Arial"/>
        <a:font script="Beng" typeface="Vrinda"/>
        <a:font script="Bopo" typeface="Microsoft JhengHei"/>
        <a:font script="Cher" typeface="Plantagenet Cherokee"/>
        <a:font script="Deva" typeface="Mangal"/>
        <a:font script="Ethi" typeface="Nyala"/>
        <a:font script="Geor" typeface="Sylfaen"/>
        <a:font script="Gujr" typeface="Shruti"/>
        <a:font script="Guru" typeface="Raavi"/>
        <a:font script="Hang" typeface="맑은 고딕"/>
        <a:font script="Hebr" typeface="Arial"/>
        <a:font script="Knda" typeface="Tunga"/>
        <a:font script="Khmr" typeface="DaunPenh"/>
        <a:font script="Laoo" typeface="DokChampa"/>
        <a:font script="Mlym" typeface="Kartika"/>
        <a:font script="Mong" typeface="Mongolian Baiti"/>
        <a:font script="Mymr" typeface="Myanmar Text"/>
        <a:font script="Orya" typeface="Kalinga"/>
        <a:font script="Sinh" typeface="Iskoola Pota"/>
        <a:font script="Syrc" typeface="Estrangelo Edessa"/>
        <a:font script="Taml" typeface="Latha"/>
        <a:font script="Telu" typeface="Gautami"/>
        <a:font script="Thaa" typeface="MV Boli"/>
        <a:font script="Thai" typeface="Cordia New"/>
        <a:font script="Tibt" typeface="Microsoft Himalaya"/>
        <a:font script="Cans" typeface="Euphemia"/>
        <a:font script="Yiii" typeface="Microsoft Yi Baiti"/>
        <a:font script="Osma" typeface="Ebrima"/>
        <a:font script="Tale" typeface="Microsoft Tai Le"/>
        <a:font script="Bugi" typeface="Leelawadee UI"/>
        <a:font script="Talu" typeface="Microsoft New Tai Lue"/>
        <a:font script="Tfng" typeface="Ebrima"/>
        <a:font script="Hans" typeface="等线"/>
        <a:font script="Hant" typeface="新細明體"/>
        <a:font script="Java" typeface="Javanese Text"/>
        <a:font script="Nkoo" typeface="Ebrima"/>
        <a:font script="Phag" typeface="Phagspa"/>
        <a:font script="Syre" typeface="Estrangelo Edessa"/>
        <a:font script="Syrj" typeface="Estrangelo Edessa"/>
        <a:font script="Syrn" typeface="Estrangelo Edessa"/>
        <a:font script="Jpan" typeface="游ゴシック"/>
        <a:font script="Olck" typeface="Nirmala UI"/>
        <a:font script="Lisu" typeface="Segoe UI"/>
        <a:font script="Sora" typeface="Nirmala U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Office Notes Theme">
  <a:themeElements>
    <a:clrScheme name="Office Notes Them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Notes Theme">
      <a:majorFont>
        <a:latin typeface="Calibri"/>
        <a:ea typeface=""/>
        <a:cs typeface=""/>
      </a:majorFont>
      <a:minorFont>
        <a:latin typeface="Calibri"/>
        <a:ea typeface=""/>
        <a:cs typeface=""/>
      </a:minorFont>
    </a:fontScheme>
    <a:fmtScheme name="Office Notes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1"/>
        </a:gradFill>
      </a:fillStyleLst>
      <a:lnStyleLst>
        <a:ln w="9525" cap="flat" cmpd="sng">
          <a:solidFill>
            <a:schemeClr val="phClr">
              <a:shade val="95000"/>
              <a:satMod val="105000"/>
            </a:schemeClr>
          </a:solidFill>
          <a:prstDash val="solid"/>
        </a:ln>
        <a:ln w="25400" cap="flat" cmpd="sng">
          <a:solidFill>
            <a:schemeClr val="phClr"/>
          </a:solidFill>
          <a:prstDash val="solid"/>
        </a:ln>
        <a:ln w="38100" cap="flat" cmpd="sng">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Application>Microsoft Office PowerPoint</Application>
  <ScaleCrop>0</ScaleCrop>
  <Company>Mobile Systems</Company>
  <LinksUpToDate>0</LinksUpToDate>
  <AppVersion>12.0000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kalpana jorasia</dc:creator>
  <cp:lastModifiedBy>hp</cp:lastModifiedBy>
  <dcterms:created xsi:type="dcterms:W3CDTF">2021-05-30T01:43:36Z</dcterms:created>
  <dcterms:modified xsi:type="dcterms:W3CDTF">2024-01-05T08:36:59Z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a3bb7115e40143e0a0c9f14d24878ea5</vt:lpwstr>
  </property>
</Properties>
</file>